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5.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6.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6.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76" r:id="rId3"/>
    <p:sldMasterId id="2147483702" r:id="rId4"/>
    <p:sldMasterId id="2147483716" r:id="rId5"/>
    <p:sldMasterId id="2147483728" r:id="rId6"/>
    <p:sldMasterId id="2147483740" r:id="rId7"/>
    <p:sldMasterId id="2147483752" r:id="rId8"/>
    <p:sldMasterId id="2147483765" r:id="rId9"/>
    <p:sldMasterId id="2147483767" r:id="rId10"/>
    <p:sldMasterId id="2147483781" r:id="rId11"/>
    <p:sldMasterId id="2147483794" r:id="rId12"/>
    <p:sldMasterId id="2147483806" r:id="rId13"/>
    <p:sldMasterId id="2147483818" r:id="rId14"/>
    <p:sldMasterId id="2147483878" r:id="rId15"/>
    <p:sldMasterId id="2147483902" r:id="rId16"/>
    <p:sldMasterId id="2147483950" r:id="rId17"/>
    <p:sldMasterId id="2147483962" r:id="rId18"/>
    <p:sldMasterId id="2147483977" r:id="rId19"/>
    <p:sldMasterId id="2147483989" r:id="rId20"/>
    <p:sldMasterId id="2147484025" r:id="rId21"/>
    <p:sldMasterId id="2147484073" r:id="rId22"/>
    <p:sldMasterId id="2147484097" r:id="rId23"/>
    <p:sldMasterId id="2147484169" r:id="rId24"/>
    <p:sldMasterId id="2147484182" r:id="rId25"/>
    <p:sldMasterId id="2147484194" r:id="rId26"/>
    <p:sldMasterId id="2147484206" r:id="rId27"/>
    <p:sldMasterId id="2147484230" r:id="rId28"/>
  </p:sldMasterIdLst>
  <p:notesMasterIdLst>
    <p:notesMasterId r:id="rId127"/>
  </p:notesMasterIdLst>
  <p:sldIdLst>
    <p:sldId id="256" r:id="rId29"/>
    <p:sldId id="638" r:id="rId30"/>
    <p:sldId id="257" r:id="rId31"/>
    <p:sldId id="258" r:id="rId32"/>
    <p:sldId id="628" r:id="rId33"/>
    <p:sldId id="260" r:id="rId34"/>
    <p:sldId id="261" r:id="rId35"/>
    <p:sldId id="263" r:id="rId36"/>
    <p:sldId id="268" r:id="rId37"/>
    <p:sldId id="270" r:id="rId38"/>
    <p:sldId id="271" r:id="rId39"/>
    <p:sldId id="272" r:id="rId40"/>
    <p:sldId id="273" r:id="rId41"/>
    <p:sldId id="274" r:id="rId42"/>
    <p:sldId id="275" r:id="rId43"/>
    <p:sldId id="277" r:id="rId44"/>
    <p:sldId id="278" r:id="rId45"/>
    <p:sldId id="279" r:id="rId46"/>
    <p:sldId id="280" r:id="rId47"/>
    <p:sldId id="262" r:id="rId48"/>
    <p:sldId id="293" r:id="rId49"/>
    <p:sldId id="294" r:id="rId50"/>
    <p:sldId id="626" r:id="rId51"/>
    <p:sldId id="627" r:id="rId52"/>
    <p:sldId id="299" r:id="rId53"/>
    <p:sldId id="300" r:id="rId54"/>
    <p:sldId id="301" r:id="rId55"/>
    <p:sldId id="302" r:id="rId56"/>
    <p:sldId id="304" r:id="rId57"/>
    <p:sldId id="327" r:id="rId58"/>
    <p:sldId id="328" r:id="rId59"/>
    <p:sldId id="329" r:id="rId60"/>
    <p:sldId id="330" r:id="rId61"/>
    <p:sldId id="331" r:id="rId62"/>
    <p:sldId id="332" r:id="rId63"/>
    <p:sldId id="333" r:id="rId64"/>
    <p:sldId id="334" r:id="rId65"/>
    <p:sldId id="335" r:id="rId66"/>
    <p:sldId id="647" r:id="rId67"/>
    <p:sldId id="336" r:id="rId68"/>
    <p:sldId id="641" r:id="rId69"/>
    <p:sldId id="642" r:id="rId70"/>
    <p:sldId id="340" r:id="rId71"/>
    <p:sldId id="353" r:id="rId72"/>
    <p:sldId id="354" r:id="rId73"/>
    <p:sldId id="355" r:id="rId74"/>
    <p:sldId id="356" r:id="rId75"/>
    <p:sldId id="383" r:id="rId76"/>
    <p:sldId id="399" r:id="rId77"/>
    <p:sldId id="408" r:id="rId78"/>
    <p:sldId id="417" r:id="rId79"/>
    <p:sldId id="371" r:id="rId80"/>
    <p:sldId id="372" r:id="rId81"/>
    <p:sldId id="373" r:id="rId82"/>
    <p:sldId id="374" r:id="rId83"/>
    <p:sldId id="375" r:id="rId84"/>
    <p:sldId id="376" r:id="rId85"/>
    <p:sldId id="377" r:id="rId86"/>
    <p:sldId id="378" r:id="rId87"/>
    <p:sldId id="380" r:id="rId88"/>
    <p:sldId id="643" r:id="rId89"/>
    <p:sldId id="645" r:id="rId90"/>
    <p:sldId id="639" r:id="rId91"/>
    <p:sldId id="640" r:id="rId92"/>
    <p:sldId id="623" r:id="rId93"/>
    <p:sldId id="624" r:id="rId94"/>
    <p:sldId id="625" r:id="rId95"/>
    <p:sldId id="475" r:id="rId96"/>
    <p:sldId id="484" r:id="rId97"/>
    <p:sldId id="490" r:id="rId98"/>
    <p:sldId id="491" r:id="rId99"/>
    <p:sldId id="492" r:id="rId100"/>
    <p:sldId id="512" r:id="rId101"/>
    <p:sldId id="515" r:id="rId102"/>
    <p:sldId id="516" r:id="rId103"/>
    <p:sldId id="538" r:id="rId104"/>
    <p:sldId id="539" r:id="rId105"/>
    <p:sldId id="540" r:id="rId106"/>
    <p:sldId id="541" r:id="rId107"/>
    <p:sldId id="542" r:id="rId108"/>
    <p:sldId id="544" r:id="rId109"/>
    <p:sldId id="630" r:id="rId110"/>
    <p:sldId id="414" r:id="rId111"/>
    <p:sldId id="591" r:id="rId112"/>
    <p:sldId id="595" r:id="rId113"/>
    <p:sldId id="597" r:id="rId114"/>
    <p:sldId id="598" r:id="rId115"/>
    <p:sldId id="600" r:id="rId116"/>
    <p:sldId id="617" r:id="rId117"/>
    <p:sldId id="620" r:id="rId118"/>
    <p:sldId id="619" r:id="rId119"/>
    <p:sldId id="618" r:id="rId120"/>
    <p:sldId id="629" r:id="rId121"/>
    <p:sldId id="631" r:id="rId122"/>
    <p:sldId id="632" r:id="rId123"/>
    <p:sldId id="633" r:id="rId124"/>
    <p:sldId id="621" r:id="rId125"/>
    <p:sldId id="622"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60" autoAdjust="0"/>
    <p:restoredTop sz="79686" autoAdjust="0"/>
  </p:normalViewPr>
  <p:slideViewPr>
    <p:cSldViewPr snapToGrid="0" snapToObjects="1">
      <p:cViewPr varScale="1">
        <p:scale>
          <a:sx n="114" d="100"/>
          <a:sy n="114" d="100"/>
        </p:scale>
        <p:origin x="912" y="192"/>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752"/>
    </p:cViewPr>
  </p:notesTextViewPr>
  <p:sorterViewPr>
    <p:cViewPr>
      <p:scale>
        <a:sx n="76" d="100"/>
        <a:sy n="76" d="100"/>
      </p:scale>
      <p:origin x="0" y="163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viewProps" Target="viewProps.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tableStyles" Target="tableStyles.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026"/>
          <p:cNvSpPr>
            <a:spLocks noGrp="1" noRot="1" noChangeAspect="1" noChangeArrowheads="1"/>
          </p:cNvSpPr>
          <p:nvPr>
            <p:ph type="sldImg"/>
          </p:nvPr>
        </p:nvSpPr>
        <p:spPr>
          <a:solidFill>
            <a:srgbClr val="FFFFFF"/>
          </a:solidFill>
          <a:ln/>
        </p:spPr>
      </p:sp>
      <p:sp>
        <p:nvSpPr>
          <p:cNvPr id="631810"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Here is the only place in Scripture</a:t>
            </a:r>
            <a:r>
              <a:rPr lang="en-US" baseline="0">
                <a:latin typeface="Arial"/>
                <a:ea typeface="ＭＳ Ｐゴシック" charset="0"/>
                <a:cs typeface="Arial"/>
              </a:rPr>
              <a:t> where we find the actual length of the kingdom era as 1000 years—and it mentions it six times in </a:t>
            </a:r>
            <a:endParaRPr lang="en-US">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2"/>
          <p:cNvSpPr>
            <a:spLocks noGrp="1" noRot="1" noChangeAspect="1" noChangeArrowheads="1"/>
          </p:cNvSpPr>
          <p:nvPr>
            <p:ph type="sldImg"/>
          </p:nvPr>
        </p:nvSpPr>
        <p:spPr>
          <a:xfrm>
            <a:off x="1143000" y="685800"/>
            <a:ext cx="4572000" cy="3429000"/>
          </a:xfrm>
          <a:solidFill>
            <a:srgbClr val="FFFFFF"/>
          </a:solidFill>
          <a:ln/>
        </p:spPr>
      </p:sp>
      <p:sp>
        <p:nvSpPr>
          <p:cNvPr id="634882"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2"/>
          <p:cNvSpPr>
            <a:spLocks noGrp="1" noRot="1" noChangeAspect="1" noChangeArrowheads="1"/>
          </p:cNvSpPr>
          <p:nvPr>
            <p:ph type="sldImg"/>
          </p:nvPr>
        </p:nvSpPr>
        <p:spPr>
          <a:xfrm>
            <a:off x="1143000" y="685800"/>
            <a:ext cx="4572000" cy="3429000"/>
          </a:xfrm>
          <a:solidFill>
            <a:srgbClr val="FFFFFF"/>
          </a:solidFill>
          <a:ln/>
        </p:spPr>
      </p:sp>
      <p:sp>
        <p:nvSpPr>
          <p:cNvPr id="636930"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400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1A7148C-70DF-FE4F-902D-A0DD339F0711}" type="slidenum">
              <a:rPr lang="en-GB" sz="1200">
                <a:solidFill>
                  <a:srgbClr val="FFFFFF"/>
                </a:solidFill>
                <a:latin typeface="Comic Sans MS" charset="0"/>
              </a:rPr>
              <a:pPr eaLnBrk="1" hangingPunct="1"/>
              <a:t>17</a:t>
            </a:fld>
            <a:endParaRPr lang="en-GB" sz="1200">
              <a:solidFill>
                <a:srgbClr val="FFFFFF"/>
              </a:solidFill>
              <a:latin typeface="Comic Sans MS" charset="0"/>
            </a:endParaRPr>
          </a:p>
        </p:txBody>
      </p:sp>
      <p:sp>
        <p:nvSpPr>
          <p:cNvPr id="6400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1FB74E67-A55E-8B49-97E9-6B096DDF2D78}"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17</a:t>
            </a:fld>
            <a:endParaRPr lang="en-GB" sz="1200">
              <a:solidFill>
                <a:srgbClr val="000000"/>
              </a:solidFill>
              <a:latin typeface="Calibri" charset="0"/>
            </a:endParaRPr>
          </a:p>
        </p:txBody>
      </p:sp>
      <p:sp>
        <p:nvSpPr>
          <p:cNvPr id="6400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6400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a:spLocks noGrp="1" noChangeArrowheads="1"/>
          </p:cNvSpPr>
          <p:nvPr>
            <p:ph type="sldNum" sz="quarter"/>
          </p:nvPr>
        </p:nvSpPr>
        <p:spPr>
          <a:xfrm>
            <a:off x="3884613" y="8685213"/>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F673C00-15A3-6E48-B26D-576364CDE031}" type="slidenum">
              <a:rPr lang="en-US" sz="1200">
                <a:solidFill>
                  <a:srgbClr val="000000"/>
                </a:solidFill>
                <a:latin typeface="Comic Sans MS" charset="0"/>
              </a:rPr>
              <a:pPr eaLnBrk="1" hangingPunct="1"/>
              <a:t>19</a:t>
            </a:fld>
            <a:endParaRPr lang="en-US" sz="1200">
              <a:solidFill>
                <a:srgbClr val="000000"/>
              </a:solidFill>
              <a:latin typeface="Comic Sans MS" charset="0"/>
            </a:endParaRPr>
          </a:p>
        </p:txBody>
      </p:sp>
      <p:sp>
        <p:nvSpPr>
          <p:cNvPr id="643074" name="Rectangle 2"/>
          <p:cNvSpPr>
            <a:spLocks noGrp="1" noRot="1" noChangeAspect="1" noChangeArrowheads="1"/>
          </p:cNvSpPr>
          <p:nvPr>
            <p:ph type="sldImg"/>
          </p:nvPr>
        </p:nvSpPr>
        <p:spPr>
          <a:xfrm>
            <a:off x="1150938" y="692150"/>
            <a:ext cx="4556125" cy="3416300"/>
          </a:xfrm>
          <a:solidFill>
            <a:srgbClr val="FFFFFF"/>
          </a:solidFill>
          <a:ln/>
        </p:spPr>
      </p:sp>
      <p:sp>
        <p:nvSpPr>
          <p:cNvPr id="6430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Slides 13 and 127 repeated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9F3F624-1E70-8C48-B775-996A3BC9E6EA}" type="slidenum">
              <a:rPr lang="en-US" sz="1200">
                <a:solidFill>
                  <a:srgbClr val="000000"/>
                </a:solidFill>
                <a:latin typeface="Times New Roman" charset="0"/>
              </a:rPr>
              <a:pPr eaLnBrk="1" hangingPunct="1"/>
              <a:t>20</a:t>
            </a:fld>
            <a:endParaRPr lang="en-US" sz="1200">
              <a:solidFill>
                <a:srgbClr val="000000"/>
              </a:solidFill>
              <a:latin typeface="Times New Roman"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21</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21</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813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992EE9-6613-AB4E-9EAE-21F737ACD9FE}" type="slidenum">
              <a:rPr lang="en-GB" sz="1200">
                <a:solidFill>
                  <a:srgbClr val="000000"/>
                </a:solidFill>
                <a:latin typeface="Calibri" charset="0"/>
              </a:rPr>
              <a:pPr eaLnBrk="1" hangingPunct="1"/>
              <a:t>22</a:t>
            </a:fld>
            <a:endParaRPr lang="en-GB" sz="1200">
              <a:solidFill>
                <a:srgbClr val="000000"/>
              </a:solidFill>
              <a:latin typeface="Calibri"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36E5D597-1693-BE42-ABD6-690D25FBEBC3}"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22</a:t>
            </a:fld>
            <a:endParaRPr lang="en-GB" sz="1200">
              <a:solidFill>
                <a:srgbClr val="000000"/>
              </a:solidFill>
              <a:latin typeface="Calibri"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a:t>
            </a:r>
          </a:p>
          <a:p>
            <a:r>
              <a:rPr lang="en-US">
                <a:latin typeface="Arial"/>
                <a:cs typeface="Arial"/>
              </a:rPr>
              <a:t>There are two stages of God’s future plan.</a:t>
            </a:r>
          </a:p>
          <a:p>
            <a:r>
              <a:rPr lang="en-US">
                <a:latin typeface="Arial"/>
                <a:cs typeface="Arial"/>
              </a:rPr>
              <a:t>The whole book Isaiah teaches these two stages that God will fulfill his plan for the universe.</a:t>
            </a:r>
          </a:p>
          <a:p>
            <a:endParaRPr lang="en-US">
              <a:latin typeface="Arial"/>
              <a:cs typeface="Arial"/>
            </a:endParaRPr>
          </a:p>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p>
          <a:p>
            <a:r>
              <a:rPr lang="en-US">
                <a:latin typeface="Arial"/>
                <a:cs typeface="Arial"/>
              </a:rPr>
              <a:t>The L</a:t>
            </a:r>
            <a:r>
              <a:rPr lang="en-US" sz="1100">
                <a:latin typeface="Arial"/>
                <a:cs typeface="Arial"/>
              </a:rPr>
              <a:t>ORD</a:t>
            </a:r>
            <a:r>
              <a:rPr lang="en-US">
                <a:latin typeface="Arial"/>
                <a:cs typeface="Arial"/>
              </a:rPr>
              <a:t> will deal with unbelievers</a:t>
            </a:r>
            <a:r>
              <a:rPr lang="en-US" baseline="0">
                <a:latin typeface="Arial"/>
                <a:cs typeface="Arial"/>
              </a:rPr>
              <a:t> in a just manner (restatement).</a:t>
            </a:r>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23-Isaiah 53 'The Forbidden Chapter' in the Hebrew Bible.mp4 (https://www.youtube.com/watch?v=cGz9BVJ_k6s)</a:t>
            </a:r>
            <a:r>
              <a:rPr lang="en-SG">
                <a:effectLst/>
              </a:rPr>
              <a:t> </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Judah has violated the Mosaic Covenant so God will justly judge the nation (Isa 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25</a:t>
            </a:fld>
            <a:endParaRPr lang="en-US"/>
          </a:p>
        </p:txBody>
      </p:sp>
    </p:spTree>
    <p:extLst>
      <p:ext uri="{BB962C8B-B14F-4D97-AF65-F5344CB8AC3E}">
        <p14:creationId xmlns:p14="http://schemas.microsoft.com/office/powerpoint/2010/main" val="1988772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26</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27</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28</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8290"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1F199DA-8AAE-8149-B478-44D6FC42DEDE}" type="slidenum">
              <a:rPr lang="en-GB" sz="1200">
                <a:solidFill>
                  <a:srgbClr val="000000"/>
                </a:solidFill>
                <a:latin typeface="Calibri" charset="0"/>
              </a:rPr>
              <a:pPr eaLnBrk="1" hangingPunct="1"/>
              <a:t>29</a:t>
            </a:fld>
            <a:endParaRPr lang="en-GB" sz="1200">
              <a:solidFill>
                <a:srgbClr val="000000"/>
              </a:solidFill>
              <a:latin typeface="Calibri" charset="0"/>
            </a:endParaRPr>
          </a:p>
        </p:txBody>
      </p:sp>
      <p:sp>
        <p:nvSpPr>
          <p:cNvPr id="90829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defTabSz="449263" eaLnBrk="1" fontAlgn="base" hangingPunct="1">
              <a:lnSpc>
                <a:spcPct val="95000"/>
              </a:lnSpc>
              <a:spcBef>
                <a:spcPct val="0"/>
              </a:spcBef>
              <a:spcAft>
                <a:spcPct val="0"/>
              </a:spcAft>
              <a:buClr>
                <a:srgbClr val="FFFFFF"/>
              </a:buClr>
              <a:buSzPct val="100000"/>
              <a:buFont typeface="Arial" charset="0"/>
              <a:buNone/>
            </a:pPr>
            <a:fld id="{FA1FA221-A851-5548-BDFF-E425A8F2A7BB}" type="slidenum">
              <a:rPr lang="en-GB" sz="1200">
                <a:solidFill>
                  <a:srgbClr val="000000"/>
                </a:solidFill>
                <a:latin typeface="Times New Roman" charset="0"/>
              </a:rPr>
              <a:pPr algn="r" defTabSz="449263" eaLnBrk="1" fontAlgn="base" hangingPunct="1">
                <a:lnSpc>
                  <a:spcPct val="95000"/>
                </a:lnSpc>
                <a:spcBef>
                  <a:spcPct val="0"/>
                </a:spcBef>
                <a:spcAft>
                  <a:spcPct val="0"/>
                </a:spcAft>
                <a:buClr>
                  <a:srgbClr val="FFFFFF"/>
                </a:buClr>
                <a:buSzPct val="100000"/>
                <a:buFont typeface="Arial" charset="0"/>
                <a:buNone/>
              </a:pPr>
              <a:t>29</a:t>
            </a:fld>
            <a:endParaRPr lang="en-GB" sz="1200">
              <a:solidFill>
                <a:srgbClr val="000000"/>
              </a:solidFill>
              <a:latin typeface="Times New Roman" charset="0"/>
            </a:endParaRPr>
          </a:p>
        </p:txBody>
      </p:sp>
      <p:sp>
        <p:nvSpPr>
          <p:cNvPr id="90829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90829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So God called Isaiah to speak his words to a rebellious people until the cities lie desolate (Isa 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30</a:t>
            </a:fld>
            <a:endParaRPr lang="en-US"/>
          </a:p>
        </p:txBody>
      </p:sp>
    </p:spTree>
    <p:extLst>
      <p:ext uri="{BB962C8B-B14F-4D97-AF65-F5344CB8AC3E}">
        <p14:creationId xmlns:p14="http://schemas.microsoft.com/office/powerpoint/2010/main" val="347227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9874"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31DCCAE-BA8C-1A4C-8BB3-FDDD168A49F6}" type="slidenum">
              <a:rPr lang="en-US" sz="1200">
                <a:solidFill>
                  <a:srgbClr val="FFFFFF"/>
                </a:solidFill>
                <a:latin typeface="Calibri" charset="0"/>
              </a:rPr>
              <a:pPr eaLnBrk="1" hangingPunct="1"/>
              <a:t>31</a:t>
            </a:fld>
            <a:endParaRPr lang="en-US" sz="1200">
              <a:solidFill>
                <a:srgbClr val="FFFFFF"/>
              </a:solidFill>
              <a:latin typeface="Calibri" charset="0"/>
            </a:endParaRPr>
          </a:p>
        </p:txBody>
      </p:sp>
      <p:sp>
        <p:nvSpPr>
          <p:cNvPr id="182273"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22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1922"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3BBAF3B-385B-7F42-8D17-A91D8E723C03}" type="slidenum">
              <a:rPr lang="en-US" sz="1200">
                <a:solidFill>
                  <a:srgbClr val="FFFFFF"/>
                </a:solidFill>
                <a:latin typeface="Calibri" charset="0"/>
              </a:rPr>
              <a:pPr eaLnBrk="1" hangingPunct="1"/>
              <a:t>32</a:t>
            </a:fld>
            <a:endParaRPr lang="en-US" sz="1200">
              <a:solidFill>
                <a:srgbClr val="FFFFFF"/>
              </a:solidFill>
              <a:latin typeface="Calibri" charset="0"/>
            </a:endParaRPr>
          </a:p>
        </p:txBody>
      </p:sp>
      <p:sp>
        <p:nvSpPr>
          <p:cNvPr id="183297"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32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33</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0338"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1C12710-40B8-4C49-A0EA-EE0BCB8611F6}" type="slidenum">
              <a:rPr lang="en-GB" sz="1200">
                <a:solidFill>
                  <a:srgbClr val="000000"/>
                </a:solidFill>
                <a:latin typeface="Calibri" charset="0"/>
              </a:rPr>
              <a:pPr eaLnBrk="1" hangingPunct="1"/>
              <a:t>38</a:t>
            </a:fld>
            <a:endParaRPr lang="en-GB" sz="1200">
              <a:solidFill>
                <a:srgbClr val="000000"/>
              </a:solidFill>
              <a:latin typeface="Calibri" charset="0"/>
            </a:endParaRPr>
          </a:p>
        </p:txBody>
      </p:sp>
      <p:sp>
        <p:nvSpPr>
          <p:cNvPr id="910339"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defTabSz="449263" eaLnBrk="1" fontAlgn="base" hangingPunct="1">
              <a:lnSpc>
                <a:spcPct val="95000"/>
              </a:lnSpc>
              <a:spcBef>
                <a:spcPct val="0"/>
              </a:spcBef>
              <a:spcAft>
                <a:spcPct val="0"/>
              </a:spcAft>
              <a:buClr>
                <a:srgbClr val="FFFFFF"/>
              </a:buClr>
              <a:buSzPct val="100000"/>
              <a:buFont typeface="Arial" charset="0"/>
              <a:buNone/>
            </a:pPr>
            <a:fld id="{5A9F52D6-6B85-AE49-859D-8911212D8792}" type="slidenum">
              <a:rPr lang="en-GB" sz="1200">
                <a:solidFill>
                  <a:srgbClr val="000000"/>
                </a:solidFill>
                <a:latin typeface="Times New Roman" charset="0"/>
              </a:rPr>
              <a:pPr algn="r" defTabSz="449263" eaLnBrk="1" fontAlgn="base" hangingPunct="1">
                <a:lnSpc>
                  <a:spcPct val="95000"/>
                </a:lnSpc>
                <a:spcBef>
                  <a:spcPct val="0"/>
                </a:spcBef>
                <a:spcAft>
                  <a:spcPct val="0"/>
                </a:spcAft>
                <a:buClr>
                  <a:srgbClr val="FFFFFF"/>
                </a:buClr>
                <a:buSzPct val="100000"/>
                <a:buFont typeface="Arial" charset="0"/>
                <a:buNone/>
              </a:pPr>
              <a:t>38</a:t>
            </a:fld>
            <a:endParaRPr lang="en-GB" sz="1200">
              <a:solidFill>
                <a:srgbClr val="000000"/>
              </a:solidFill>
              <a:latin typeface="Times New Roman" charset="0"/>
            </a:endParaRPr>
          </a:p>
        </p:txBody>
      </p:sp>
      <p:sp>
        <p:nvSpPr>
          <p:cNvPr id="910340"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910341" name="Text Box 3"/>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p>
            <a:pPr>
              <a:spcBef>
                <a:spcPts val="400"/>
              </a:spcBef>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endParaRPr lang="en-GB" dirty="0">
              <a:latin typeface="Arial"/>
              <a:ea typeface="ＭＳ Ｐゴシック" charset="0"/>
              <a:cs typeface="Arial"/>
            </a:endParaRPr>
          </a:p>
          <a:p>
            <a:pPr>
              <a:spcBef>
                <a:spcPts val="400"/>
              </a:spcBef>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r>
              <a:rPr lang="en-GB" dirty="0">
                <a:latin typeface="Arial"/>
                <a:ea typeface="ＭＳ Ｐゴシック" charset="0"/>
                <a:cs typeface="Arial"/>
              </a:rPr>
              <a:t>Isaiah was called to prophesy to a hard and unyielding people in times that were uncertain and changing.  He did not know the how long his ministry would be, only that he would be required to keep going through any circumstances until his mission was accomplished.  God equipped him for the journey and gave him the tasking. Isaiah could not prophesy in his own strength, he had to depend on God and trust the LORD with his life.  In the prophecies given to Isaiah, the LORD asserts His power, sovereignty, faithfulness and compassion over all the people and circumstances Judah was facing.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As Christians we know that Isaiah 53 relates clearly to Jesus. Sometimes things are so obvious that we miss them! For example, today people speak of global warming but God speaks of global warning. </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If God called you to stubborn people, probably one of your first questions would be, “Well, OK, but for how long?” </a:t>
            </a:r>
            <a:r>
              <a:rPr lang="en-US" sz="1200" kern="1200" dirty="0">
                <a:solidFill>
                  <a:schemeClr val="tx1"/>
                </a:solidFill>
                <a:effectLst/>
                <a:latin typeface="Arial" pitchFamily="-112" charset="0"/>
                <a:ea typeface="ＭＳ Ｐゴシック" pitchFamily="-112" charset="-128"/>
                <a:cs typeface="ＭＳ Ｐゴシック" pitchFamily="-112" charset="-128"/>
              </a:rPr>
              <a:t>At least there must be some comfort if you were rejected only for a few weeks or months or years.  Perhaps a temporary rejection was on Isaiah’s mind when he asked in verse 11, “How long, O Lord?” Yet what was the answer?</a:t>
            </a:r>
            <a:r>
              <a:rPr lang="en-SG" dirty="0">
                <a:effectLst/>
              </a:rPr>
              <a:t> </a:t>
            </a:r>
          </a:p>
          <a:p>
            <a:r>
              <a:rPr lang="en-SG" dirty="0">
                <a:effectLst/>
              </a:rPr>
              <a:t>• Until the land is destroyed!</a:t>
            </a:r>
          </a:p>
          <a:p>
            <a:endParaRPr lang="en-SG" dirty="0">
              <a:effectLst/>
            </a:endParaRPr>
          </a:p>
          <a:p>
            <a:r>
              <a:rPr lang="en-SG" dirty="0">
                <a:effectLst/>
              </a:rPr>
              <a:t>——————</a:t>
            </a:r>
          </a:p>
          <a:p>
            <a:r>
              <a:rPr lang="en-SG" dirty="0">
                <a:effectLst/>
              </a:rPr>
              <a:t>"Lord"</a:t>
            </a:r>
            <a:r>
              <a:rPr lang="en-SG" baseline="0" dirty="0">
                <a:effectLst/>
              </a:rPr>
              <a:t> in 11a is Adonai</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813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992EE9-6613-AB4E-9EAE-21F737ACD9FE}" type="slidenum">
              <a:rPr lang="en-GB" sz="1200">
                <a:solidFill>
                  <a:srgbClr val="000000"/>
                </a:solidFill>
                <a:latin typeface="Calibri" charset="0"/>
              </a:rPr>
              <a:pPr eaLnBrk="1" hangingPunct="1"/>
              <a:t>41</a:t>
            </a:fld>
            <a:endParaRPr lang="en-GB" sz="1200">
              <a:solidFill>
                <a:srgbClr val="000000"/>
              </a:solidFill>
              <a:latin typeface="Calibri"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36E5D597-1693-BE42-ABD6-690D25FBEBC3}"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41</a:t>
            </a:fld>
            <a:endParaRPr lang="en-GB" sz="1200">
              <a:solidFill>
                <a:srgbClr val="000000"/>
              </a:solidFill>
              <a:latin typeface="Calibri"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Arial"/>
              <a:ea typeface="ＭＳ Ｐゴシック" charset="0"/>
              <a:cs typeface="Arial"/>
            </a:endParaRPr>
          </a:p>
          <a:p>
            <a:r>
              <a:rPr lang="en-US" sz="1200" kern="1200">
                <a:solidFill>
                  <a:schemeClr val="tx1"/>
                </a:solidFill>
                <a:effectLst/>
                <a:latin typeface="+mn-lt"/>
                <a:ea typeface="+mn-ea"/>
                <a:cs typeface="+mn-cs"/>
              </a:rPr>
              <a:t>In Isaiah 7, Ahaz sought to take the pressure off him from his two northern neighbors by paying the Assyrians even farther to the north. They said, “Thank you very much! We had planned on conquering Aram and Israel anyway!” But God said he would destroy Aram and Israel within about three years,</a:t>
            </a:r>
            <a:r>
              <a:rPr lang="en-US" sz="1200" kern="1200" baseline="0">
                <a:solidFill>
                  <a:schemeClr val="tx1"/>
                </a:solidFill>
                <a:effectLst/>
                <a:latin typeface="+mn-lt"/>
                <a:ea typeface="+mn-ea"/>
                <a:cs typeface="+mn-cs"/>
              </a:rPr>
              <a:t> which seemed inconceivable to Ahaz.</a:t>
            </a:r>
          </a:p>
          <a:p>
            <a:endParaRPr lang="en-US" sz="1200" kern="1200">
              <a:solidFill>
                <a:schemeClr val="tx1"/>
              </a:solidFill>
              <a:effectLst/>
              <a:latin typeface="+mn-lt"/>
              <a:ea typeface="+mn-ea"/>
              <a:cs typeface="+mn-cs"/>
            </a:endParaRPr>
          </a:p>
          <a:p>
            <a:endParaRPr lang="en-US">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E12F7A7C-7BA1-824C-9D95-E79DD54683BF}" type="slidenum">
              <a:rPr lang="en-US" sz="1200">
                <a:solidFill>
                  <a:srgbClr val="000000"/>
                </a:solidFill>
                <a:latin typeface="Calibri" charset="0"/>
              </a:rPr>
              <a:pPr eaLnBrk="1" hangingPunct="1"/>
              <a:t>42</a:t>
            </a:fld>
            <a:endParaRPr lang="en-US" sz="1200">
              <a:solidFill>
                <a:srgbClr val="000000"/>
              </a:solidFill>
              <a:latin typeface="Calibri" charset="0"/>
            </a:endParaRPr>
          </a:p>
        </p:txBody>
      </p:sp>
      <p:sp>
        <p:nvSpPr>
          <p:cNvPr id="758786"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a:defRPr/>
            </a:pPr>
            <a:endParaRPr lang="en-US">
              <a:cs typeface="+mn-cs"/>
            </a:endParaRPr>
          </a:p>
          <a:p>
            <a:r>
              <a:rPr lang="en-SG" sz="1200" b="0" i="0" u="none" strike="noStrike" kern="1200" baseline="0">
                <a:solidFill>
                  <a:schemeClr val="tx1"/>
                </a:solidFill>
                <a:latin typeface="+mn-lt"/>
                <a:ea typeface="+mn-ea"/>
                <a:cs typeface="+mn-cs"/>
              </a:rPr>
              <a:t>Later, the Lord sent this message to King Ahaz:  11 “Ask the Lord your God for a sign of confirmation, Ahaz. Make it as difficult as you want—as high as heaven or as deep as the place of the dead.” </a:t>
            </a:r>
          </a:p>
          <a:p>
            <a:r>
              <a:rPr lang="en-SG" sz="1200" b="0" i="0" u="none" strike="noStrike" kern="1200" baseline="0">
                <a:solidFill>
                  <a:schemeClr val="tx1"/>
                </a:solidFill>
                <a:latin typeface="+mn-lt"/>
                <a:ea typeface="+mn-ea"/>
                <a:cs typeface="+mn-cs"/>
              </a:rPr>
              <a:t>Is. 7:12    But the king refused. “No,” he said, “I will not test the Lord like that.” </a:t>
            </a:r>
          </a:p>
          <a:p>
            <a:r>
              <a:rPr lang="en-SG" sz="1200" b="0" i="0" u="none" strike="noStrike" kern="1200" baseline="0">
                <a:solidFill>
                  <a:schemeClr val="tx1"/>
                </a:solidFill>
                <a:latin typeface="+mn-lt"/>
                <a:ea typeface="+mn-ea"/>
                <a:cs typeface="+mn-cs"/>
              </a:rPr>
              <a:t>Is. 7:13    Then Isaiah said, “Listen well, you royal family of David! Isn’t it enough to exhaust human patience? Must you exhaust the patience of my God as well?  14 All right then, the Lord himself will give you the sign. Look! The virgin will conceive a child! She will give birth to a son and will call him Immanuel (which means ‘God is with us’).  15 By the time this child is old enough to choose what is right and reject what is wrong, he will be eating yogurt and honey.  16 For before the child is that old, the lands of the two kings you fear so much will both be deserted. </a:t>
            </a: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idea of God providing security in a child is further developed in Isaiah 9.</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43</a:t>
            </a:fld>
            <a:endParaRPr lang="en-US"/>
          </a:p>
        </p:txBody>
      </p:sp>
    </p:spTree>
    <p:extLst>
      <p:ext uri="{BB962C8B-B14F-4D97-AF65-F5344CB8AC3E}">
        <p14:creationId xmlns:p14="http://schemas.microsoft.com/office/powerpoint/2010/main" val="10555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E12F7A7C-7BA1-824C-9D95-E79DD54683BF}" type="slidenum">
              <a:rPr lang="en-US" sz="1200">
                <a:solidFill>
                  <a:srgbClr val="000000"/>
                </a:solidFill>
                <a:latin typeface="Calibri" charset="0"/>
              </a:rPr>
              <a:pPr eaLnBrk="1" hangingPunct="1"/>
              <a:t>44</a:t>
            </a:fld>
            <a:endParaRPr lang="en-US" sz="1200">
              <a:solidFill>
                <a:srgbClr val="000000"/>
              </a:solidFill>
              <a:latin typeface="Calibri" charset="0"/>
            </a:endParaRPr>
          </a:p>
        </p:txBody>
      </p:sp>
      <p:sp>
        <p:nvSpPr>
          <p:cNvPr id="758786"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B876EE9-8730-A04D-AE27-C97D9EBAE59E}" type="slidenum">
              <a:rPr lang="en-US" sz="1200">
                <a:solidFill>
                  <a:srgbClr val="000000"/>
                </a:solidFill>
                <a:latin typeface="Calibri" charset="0"/>
              </a:rPr>
              <a:pPr eaLnBrk="1" hangingPunct="1"/>
              <a:t>45</a:t>
            </a:fld>
            <a:endParaRPr lang="en-US" sz="1200">
              <a:solidFill>
                <a:srgbClr val="000000"/>
              </a:solidFill>
              <a:latin typeface="Calibri" charset="0"/>
            </a:endParaRPr>
          </a:p>
        </p:txBody>
      </p:sp>
      <p:sp>
        <p:nvSpPr>
          <p:cNvPr id="76083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0AD16F-D1E7-334F-AEDA-998336359676}" type="slidenum">
              <a:rPr lang="en-US" sz="1200">
                <a:solidFill>
                  <a:srgbClr val="000000"/>
                </a:solidFill>
                <a:latin typeface="Calibri" charset="0"/>
              </a:rPr>
              <a:pPr eaLnBrk="1" hangingPunct="1"/>
              <a:t>46</a:t>
            </a:fld>
            <a:endParaRPr lang="en-US" sz="1200">
              <a:solidFill>
                <a:srgbClr val="000000"/>
              </a:solidFill>
              <a:latin typeface="Calibri" charset="0"/>
            </a:endParaRPr>
          </a:p>
        </p:txBody>
      </p:sp>
      <p:sp>
        <p:nvSpPr>
          <p:cNvPr id="76288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900E2C6-A097-DB44-A370-6459E0FC7828}" type="slidenum">
              <a:rPr lang="en-US" sz="1200">
                <a:solidFill>
                  <a:srgbClr val="000000"/>
                </a:solidFill>
                <a:latin typeface="Calibri" charset="0"/>
              </a:rPr>
              <a:pPr eaLnBrk="1" hangingPunct="1"/>
              <a:t>47</a:t>
            </a:fld>
            <a:endParaRPr lang="en-US" sz="1200">
              <a:solidFill>
                <a:srgbClr val="000000"/>
              </a:solidFill>
              <a:latin typeface="Calibri" charset="0"/>
            </a:endParaRPr>
          </a:p>
        </p:txBody>
      </p:sp>
      <p:sp>
        <p:nvSpPr>
          <p:cNvPr id="764930"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C2C93E5-CCE3-DB4D-9A7E-CDA9D8B86273}" type="slidenum">
              <a:rPr lang="en-US" sz="1200">
                <a:solidFill>
                  <a:srgbClr val="000000"/>
                </a:solidFill>
                <a:latin typeface="Calibri" charset="0"/>
              </a:rPr>
              <a:pPr eaLnBrk="1" hangingPunct="1"/>
              <a:t>48</a:t>
            </a:fld>
            <a:endParaRPr lang="en-US" sz="1200">
              <a:solidFill>
                <a:srgbClr val="000000"/>
              </a:solidFill>
              <a:latin typeface="Calibri" charset="0"/>
            </a:endParaRPr>
          </a:p>
        </p:txBody>
      </p:sp>
      <p:sp>
        <p:nvSpPr>
          <p:cNvPr id="81817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E7996D8E-38EC-8244-A035-6CE705B287C4}" type="slidenum">
              <a:rPr lang="en-US" sz="1200">
                <a:solidFill>
                  <a:srgbClr val="000000"/>
                </a:solidFill>
                <a:latin typeface="Calibri" charset="0"/>
              </a:rPr>
              <a:pPr eaLnBrk="1" hangingPunct="1"/>
              <a:t>49</a:t>
            </a:fld>
            <a:endParaRPr lang="en-US" sz="1200">
              <a:solidFill>
                <a:srgbClr val="000000"/>
              </a:solidFill>
              <a:latin typeface="Calibri" charset="0"/>
            </a:endParaRPr>
          </a:p>
        </p:txBody>
      </p:sp>
      <p:sp>
        <p:nvSpPr>
          <p:cNvPr id="850946"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a:defRPr/>
            </a:pPr>
            <a:r>
              <a:rPr lang="en-US" dirty="0">
                <a:cs typeface="+mn-cs"/>
              </a:rPr>
              <a:t>Everlasting Father: Christ will rule forever (6e).  This refers to…</a:t>
            </a:r>
          </a:p>
          <a:p>
            <a:pPr>
              <a:defRPr/>
            </a:pPr>
            <a:r>
              <a:rPr lang="en-US" dirty="0">
                <a:cs typeface="+mn-cs"/>
              </a:rPr>
              <a:t>1.  His deity,</a:t>
            </a:r>
          </a:p>
          <a:p>
            <a:pPr>
              <a:defRPr/>
            </a:pPr>
            <a:r>
              <a:rPr lang="en-US" dirty="0">
                <a:cs typeface="+mn-cs"/>
              </a:rPr>
              <a:t>2.  His relationship to time, not to other members of the Trinity,</a:t>
            </a:r>
          </a:p>
          <a:p>
            <a:pPr>
              <a:defRPr/>
            </a:pPr>
            <a:r>
              <a:rPr lang="en-US" dirty="0">
                <a:cs typeface="+mn-cs"/>
              </a:rPr>
              <a:t>3.  His </a:t>
            </a:r>
            <a:r>
              <a:rPr lang="ru-RU" dirty="0">
                <a:cs typeface="+mn-cs"/>
              </a:rPr>
              <a:t>"</a:t>
            </a:r>
            <a:r>
              <a:rPr lang="en-US" dirty="0">
                <a:cs typeface="+mn-cs"/>
              </a:rPr>
              <a:t>fatherly rule,</a:t>
            </a:r>
            <a:r>
              <a:rPr lang="ru-RU" dirty="0">
                <a:cs typeface="+mn-cs"/>
              </a:rPr>
              <a:t>"</a:t>
            </a:r>
            <a:endParaRPr lang="en-US" dirty="0">
              <a:cs typeface="+mn-cs"/>
            </a:endParaRPr>
          </a:p>
          <a:p>
            <a:pPr>
              <a:defRPr/>
            </a:pPr>
            <a:r>
              <a:rPr lang="en-US" dirty="0">
                <a:cs typeface="+mn-cs"/>
              </a:rPr>
              <a:t>4.  His eternal kingdom will fulfill the Davidic Covenant where David was promised a descendant who would rule the world forever.</a:t>
            </a:r>
          </a:p>
          <a:p>
            <a:pPr>
              <a:defRPr/>
            </a:pPr>
            <a:endParaRPr lang="en-US"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Do you know of God’s global warning?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It relates to this Suffering Servant in Isaiah 53. It means that we will warn us and save us before he completes his plan for the ages.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D257E0C-D164-A044-B01F-E8A6DFB35A0B}" type="slidenum">
              <a:rPr lang="en-US" sz="1200">
                <a:solidFill>
                  <a:srgbClr val="000000"/>
                </a:solidFill>
                <a:latin typeface="Calibri" charset="0"/>
              </a:rPr>
              <a:pPr eaLnBrk="1" hangingPunct="1"/>
              <a:t>50</a:t>
            </a:fld>
            <a:endParaRPr lang="en-US" sz="1200">
              <a:solidFill>
                <a:srgbClr val="000000"/>
              </a:solidFill>
              <a:latin typeface="Calibri" charset="0"/>
            </a:endParaRPr>
          </a:p>
        </p:txBody>
      </p:sp>
      <p:sp>
        <p:nvSpPr>
          <p:cNvPr id="869378"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Isaiah 11 gives even more amazing prophecies about the animals during the kingdom.</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51</a:t>
            </a:fld>
            <a:endParaRPr lang="en-US"/>
          </a:p>
        </p:txBody>
      </p:sp>
    </p:spTree>
    <p:extLst>
      <p:ext uri="{BB962C8B-B14F-4D97-AF65-F5344CB8AC3E}">
        <p14:creationId xmlns:p14="http://schemas.microsoft.com/office/powerpoint/2010/main" val="3114135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565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9565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5C01547-C5B3-C542-8184-9A52EE01F989}" type="slidenum">
              <a:rPr lang="en-GB" sz="1200">
                <a:solidFill>
                  <a:srgbClr val="FFFFFF"/>
                </a:solidFill>
                <a:latin typeface="Comic Sans MS" charset="0"/>
              </a:rPr>
              <a:pPr eaLnBrk="1" hangingPunct="1"/>
              <a:t>53</a:t>
            </a:fld>
            <a:endParaRPr lang="en-GB" sz="1200">
              <a:solidFill>
                <a:srgbClr val="FFFFFF"/>
              </a:solidFill>
              <a:latin typeface="Comic Sans MS" charset="0"/>
            </a:endParaRPr>
          </a:p>
        </p:txBody>
      </p:sp>
      <p:sp>
        <p:nvSpPr>
          <p:cNvPr id="7956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77061E80-F188-4445-9ED1-B9A0BDDA46D4}"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53</a:t>
            </a:fld>
            <a:endParaRPr lang="en-GB" sz="1200">
              <a:solidFill>
                <a:srgbClr val="000000"/>
              </a:solidFill>
              <a:latin typeface="Calibri" charset="0"/>
            </a:endParaRPr>
          </a:p>
        </p:txBody>
      </p:sp>
      <p:sp>
        <p:nvSpPr>
          <p:cNvPr id="7956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79565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769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9769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2B6F26B-E58A-6C44-B983-0F8D2B503DC6}" type="slidenum">
              <a:rPr lang="en-GB" sz="1200">
                <a:solidFill>
                  <a:srgbClr val="FFFFFF"/>
                </a:solidFill>
                <a:latin typeface="Comic Sans MS" charset="0"/>
              </a:rPr>
              <a:pPr eaLnBrk="1" hangingPunct="1"/>
              <a:t>54</a:t>
            </a:fld>
            <a:endParaRPr lang="en-GB" sz="1200">
              <a:solidFill>
                <a:srgbClr val="FFFFFF"/>
              </a:solidFill>
              <a:latin typeface="Comic Sans MS" charset="0"/>
            </a:endParaRPr>
          </a:p>
        </p:txBody>
      </p:sp>
      <p:sp>
        <p:nvSpPr>
          <p:cNvPr id="7977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BD839FA3-4768-5548-B3B0-35B61C92F110}"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54</a:t>
            </a:fld>
            <a:endParaRPr lang="en-GB" sz="1200">
              <a:solidFill>
                <a:srgbClr val="000000"/>
              </a:solidFill>
              <a:latin typeface="Calibri" charset="0"/>
            </a:endParaRPr>
          </a:p>
        </p:txBody>
      </p:sp>
      <p:sp>
        <p:nvSpPr>
          <p:cNvPr id="7977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79770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974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9974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D6F847F-C21D-244F-990B-6163D8C7285C}" type="slidenum">
              <a:rPr lang="en-GB" sz="1200">
                <a:solidFill>
                  <a:srgbClr val="FFFFFF"/>
                </a:solidFill>
                <a:latin typeface="Comic Sans MS" charset="0"/>
              </a:rPr>
              <a:pPr eaLnBrk="1" hangingPunct="1"/>
              <a:t>55</a:t>
            </a:fld>
            <a:endParaRPr lang="en-GB" sz="1200">
              <a:solidFill>
                <a:srgbClr val="FFFFFF"/>
              </a:solidFill>
              <a:latin typeface="Comic Sans MS" charset="0"/>
            </a:endParaRPr>
          </a:p>
        </p:txBody>
      </p:sp>
      <p:sp>
        <p:nvSpPr>
          <p:cNvPr id="7997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F5C38D42-98F4-1A4B-9843-E312FDD93EDD}"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55</a:t>
            </a:fld>
            <a:endParaRPr lang="en-GB" sz="1200">
              <a:solidFill>
                <a:srgbClr val="000000"/>
              </a:solidFill>
              <a:latin typeface="Calibri" charset="0"/>
            </a:endParaRPr>
          </a:p>
        </p:txBody>
      </p:sp>
      <p:sp>
        <p:nvSpPr>
          <p:cNvPr id="7997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79975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179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80179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9978412-BB34-F246-B37A-DE4AA6EF72BD}" type="slidenum">
              <a:rPr lang="en-GB" sz="1200">
                <a:solidFill>
                  <a:srgbClr val="FFFFFF"/>
                </a:solidFill>
                <a:latin typeface="Comic Sans MS" charset="0"/>
              </a:rPr>
              <a:pPr eaLnBrk="1" hangingPunct="1"/>
              <a:t>56</a:t>
            </a:fld>
            <a:endParaRPr lang="en-GB" sz="1200">
              <a:solidFill>
                <a:srgbClr val="FFFFFF"/>
              </a:solidFill>
              <a:latin typeface="Comic Sans MS" charset="0"/>
            </a:endParaRPr>
          </a:p>
        </p:txBody>
      </p:sp>
      <p:sp>
        <p:nvSpPr>
          <p:cNvPr id="8017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10018E14-471D-2A4B-831C-B48B1911E563}"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56</a:t>
            </a:fld>
            <a:endParaRPr lang="en-GB" sz="1200">
              <a:solidFill>
                <a:srgbClr val="000000"/>
              </a:solidFill>
              <a:latin typeface="Calibri" charset="0"/>
            </a:endParaRPr>
          </a:p>
        </p:txBody>
      </p:sp>
      <p:sp>
        <p:nvSpPr>
          <p:cNvPr id="8017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80179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384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omic Sans MS" charset="0"/>
              </a:rPr>
              <a:t>10/06/10</a:t>
            </a:r>
          </a:p>
        </p:txBody>
      </p:sp>
      <p:sp>
        <p:nvSpPr>
          <p:cNvPr id="80384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A730C46-BA58-8F4B-9B6D-3B34584A45BF}" type="slidenum">
              <a:rPr lang="en-GB" sz="1200">
                <a:solidFill>
                  <a:srgbClr val="FFFFFF"/>
                </a:solidFill>
                <a:latin typeface="Comic Sans MS" charset="0"/>
              </a:rPr>
              <a:pPr eaLnBrk="1" hangingPunct="1"/>
              <a:t>57</a:t>
            </a:fld>
            <a:endParaRPr lang="en-GB" sz="1200">
              <a:solidFill>
                <a:srgbClr val="FFFFFF"/>
              </a:solidFill>
              <a:latin typeface="Comic Sans MS" charset="0"/>
            </a:endParaRPr>
          </a:p>
        </p:txBody>
      </p:sp>
      <p:sp>
        <p:nvSpPr>
          <p:cNvPr id="80384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781FABF3-DEC9-734A-820C-6E4A03568E47}"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57</a:t>
            </a:fld>
            <a:endParaRPr lang="en-GB" sz="1200">
              <a:solidFill>
                <a:srgbClr val="000000"/>
              </a:solidFill>
              <a:latin typeface="Calibri" charset="0"/>
            </a:endParaRPr>
          </a:p>
        </p:txBody>
      </p:sp>
      <p:sp>
        <p:nvSpPr>
          <p:cNvPr id="80384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80384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5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omic Sans MS" charset="0"/>
              </a:rPr>
              <a:t>10/06/10</a:t>
            </a:r>
          </a:p>
        </p:txBody>
      </p:sp>
      <p:sp>
        <p:nvSpPr>
          <p:cNvPr id="805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53B9331-E94D-2A4B-B240-2522E86D46EE}" type="slidenum">
              <a:rPr lang="en-GB" sz="1200">
                <a:solidFill>
                  <a:srgbClr val="FFFFFF"/>
                </a:solidFill>
                <a:latin typeface="Comic Sans MS" charset="0"/>
              </a:rPr>
              <a:pPr eaLnBrk="1" hangingPunct="1"/>
              <a:t>58</a:t>
            </a:fld>
            <a:endParaRPr lang="en-GB" sz="1200">
              <a:solidFill>
                <a:srgbClr val="FFFFFF"/>
              </a:solidFill>
              <a:latin typeface="Comic Sans MS" charset="0"/>
            </a:endParaRPr>
          </a:p>
        </p:txBody>
      </p:sp>
      <p:sp>
        <p:nvSpPr>
          <p:cNvPr id="805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E9AF6175-79F6-7844-A28C-E2811372ED64}"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58</a:t>
            </a:fld>
            <a:endParaRPr lang="en-GB" sz="1200">
              <a:solidFill>
                <a:srgbClr val="000000"/>
              </a:solidFill>
              <a:latin typeface="Calibri" charset="0"/>
            </a:endParaRPr>
          </a:p>
        </p:txBody>
      </p:sp>
      <p:sp>
        <p:nvSpPr>
          <p:cNvPr id="805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80589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793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80793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9D42B7-4B45-D74B-9C41-A86095AFCDB9}" type="slidenum">
              <a:rPr lang="en-GB" sz="1200">
                <a:solidFill>
                  <a:srgbClr val="FFFFFF"/>
                </a:solidFill>
                <a:latin typeface="Comic Sans MS" charset="0"/>
              </a:rPr>
              <a:pPr eaLnBrk="1" hangingPunct="1"/>
              <a:t>59</a:t>
            </a:fld>
            <a:endParaRPr lang="en-GB" sz="1200">
              <a:solidFill>
                <a:srgbClr val="FFFFFF"/>
              </a:solidFill>
              <a:latin typeface="Comic Sans MS" charset="0"/>
            </a:endParaRPr>
          </a:p>
        </p:txBody>
      </p:sp>
      <p:sp>
        <p:nvSpPr>
          <p:cNvPr id="80794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D604EAED-0587-5345-9C32-4BC2AEC0DCDD}"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59</a:t>
            </a:fld>
            <a:endParaRPr lang="en-GB" sz="1200">
              <a:solidFill>
                <a:srgbClr val="000000"/>
              </a:solidFill>
              <a:latin typeface="Calibri" charset="0"/>
            </a:endParaRPr>
          </a:p>
        </p:txBody>
      </p:sp>
      <p:sp>
        <p:nvSpPr>
          <p:cNvPr id="8079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80794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203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81203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303DAF6-FCFC-704E-B2DF-39BC9B0ED377}" type="slidenum">
              <a:rPr lang="en-GB" sz="1200">
                <a:solidFill>
                  <a:srgbClr val="000000"/>
                </a:solidFill>
                <a:latin typeface="Calibri" charset="0"/>
              </a:rPr>
              <a:pPr eaLnBrk="1" hangingPunct="1"/>
              <a:t>60</a:t>
            </a:fld>
            <a:endParaRPr lang="en-GB" sz="1200">
              <a:solidFill>
                <a:srgbClr val="000000"/>
              </a:solidFill>
              <a:latin typeface="Calibri" charset="0"/>
            </a:endParaRPr>
          </a:p>
        </p:txBody>
      </p:sp>
      <p:sp>
        <p:nvSpPr>
          <p:cNvPr id="81203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1D9DF728-14FC-3743-ABD5-064B5744018F}"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60</a:t>
            </a:fld>
            <a:endParaRPr lang="en-GB" sz="1200">
              <a:solidFill>
                <a:srgbClr val="000000"/>
              </a:solidFill>
              <a:latin typeface="Calibri" charset="0"/>
            </a:endParaRPr>
          </a:p>
        </p:txBody>
      </p:sp>
      <p:sp>
        <p:nvSpPr>
          <p:cNvPr id="81203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81203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Arial"/>
              <a:ea typeface="ＭＳ Ｐゴシック" charset="0"/>
              <a:cs typeface="Arial"/>
            </a:endParaRPr>
          </a:p>
          <a:p>
            <a:r>
              <a:rPr lang="en-US" sz="1200" kern="1200">
                <a:solidFill>
                  <a:schemeClr val="tx1"/>
                </a:solidFill>
                <a:effectLst/>
                <a:latin typeface="Arial"/>
                <a:ea typeface="+mn-ea"/>
                <a:cs typeface="Arial"/>
              </a:rPr>
              <a:t>Jerusalem will be the center of the world’s teaching (Isa 2:4).</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a:t>
            </a:r>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Beginning</a:t>
            </a:r>
            <a:r>
              <a:rPr lang="en-US" baseline="0"/>
              <a:t> in Isaiah 13, we see that </a:t>
            </a:r>
            <a:r>
              <a:rPr lang="en-US" sz="1200" kern="1200">
                <a:solidFill>
                  <a:schemeClr val="tx1"/>
                </a:solidFill>
                <a:effectLst/>
                <a:latin typeface="+mn-lt"/>
                <a:ea typeface="+mn-ea"/>
                <a:cs typeface="+mn-cs"/>
              </a:rPr>
              <a:t>Ahaz should not trust in the twelve-nation coalition since Assyria will defeat it as God's agent of judgment (Isa 13–23).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61</a:t>
            </a:fld>
            <a:endParaRPr lang="en-US"/>
          </a:p>
        </p:txBody>
      </p:sp>
    </p:spTree>
    <p:extLst>
      <p:ext uri="{BB962C8B-B14F-4D97-AF65-F5344CB8AC3E}">
        <p14:creationId xmlns:p14="http://schemas.microsoft.com/office/powerpoint/2010/main" val="3509108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62</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dirty="0">
                <a:latin typeface="Arial" panose="020B0604020202020204" pitchFamily="34" charset="0"/>
                <a:ea typeface="ＭＳ Ｐゴシック" charset="0"/>
                <a:cs typeface="Arial" panose="020B0604020202020204" pitchFamily="34" charset="0"/>
              </a:rPr>
              <a:t>13:1–14:27	Babylon</a:t>
            </a:r>
          </a:p>
          <a:p>
            <a:r>
              <a:rPr lang="en-US" altLang="zh-CN" dirty="0">
                <a:latin typeface="Arial" panose="020B0604020202020204" pitchFamily="34" charset="0"/>
                <a:ea typeface="ＭＳ Ｐゴシック" charset="0"/>
                <a:cs typeface="Arial" panose="020B0604020202020204" pitchFamily="34" charset="0"/>
              </a:rPr>
              <a:t>14:28-32	Philistia</a:t>
            </a:r>
          </a:p>
          <a:p>
            <a:r>
              <a:rPr lang="en-US" altLang="zh-CN" dirty="0">
                <a:latin typeface="Arial" panose="020B0604020202020204" pitchFamily="34" charset="0"/>
                <a:ea typeface="ＭＳ Ｐゴシック" charset="0"/>
                <a:cs typeface="Arial" panose="020B0604020202020204" pitchFamily="34" charset="0"/>
              </a:rPr>
              <a:t>15–16	Moab</a:t>
            </a:r>
          </a:p>
          <a:p>
            <a:r>
              <a:rPr lang="en-US" altLang="zh-CN" dirty="0">
                <a:latin typeface="Arial" panose="020B0604020202020204" pitchFamily="34" charset="0"/>
                <a:ea typeface="ＭＳ Ｐゴシック" charset="0"/>
                <a:cs typeface="Arial" panose="020B0604020202020204" pitchFamily="34" charset="0"/>
              </a:rPr>
              <a:t>17		Damascus/Israel</a:t>
            </a:r>
          </a:p>
          <a:p>
            <a:r>
              <a:rPr lang="en-US" altLang="zh-CN" dirty="0">
                <a:latin typeface="Arial" panose="020B0604020202020204" pitchFamily="34" charset="0"/>
                <a:ea typeface="ＭＳ Ｐゴシック" charset="0"/>
                <a:cs typeface="Arial" panose="020B0604020202020204" pitchFamily="34" charset="0"/>
              </a:rPr>
              <a:t>18		Ethiopia</a:t>
            </a:r>
          </a:p>
          <a:p>
            <a:r>
              <a:rPr lang="en-US" altLang="zh-CN" dirty="0">
                <a:latin typeface="Arial" panose="020B0604020202020204" pitchFamily="34" charset="0"/>
                <a:ea typeface="ＭＳ Ｐゴシック" charset="0"/>
                <a:cs typeface="Arial" panose="020B0604020202020204" pitchFamily="34" charset="0"/>
              </a:rPr>
              <a:t>19–20	Egypt</a:t>
            </a:r>
          </a:p>
          <a:p>
            <a:r>
              <a:rPr lang="en-US" altLang="zh-CN" dirty="0">
                <a:latin typeface="Arial" panose="020B0604020202020204" pitchFamily="34" charset="0"/>
                <a:ea typeface="ＭＳ Ｐゴシック" charset="0"/>
                <a:cs typeface="Arial" panose="020B0604020202020204" pitchFamily="34" charset="0"/>
              </a:rPr>
              <a:t>21:1-10	Babylon by the Sea</a:t>
            </a:r>
          </a:p>
          <a:p>
            <a:r>
              <a:rPr lang="en-US" altLang="zh-CN" dirty="0">
                <a:latin typeface="Arial" panose="020B0604020202020204" pitchFamily="34" charset="0"/>
                <a:ea typeface="ＭＳ Ｐゴシック" charset="0"/>
                <a:cs typeface="Arial" panose="020B0604020202020204" pitchFamily="34" charset="0"/>
              </a:rPr>
              <a:t>21:11-12	Edom</a:t>
            </a:r>
          </a:p>
          <a:p>
            <a:r>
              <a:rPr lang="en-US" altLang="zh-CN" dirty="0">
                <a:latin typeface="Arial" panose="020B0604020202020204" pitchFamily="34" charset="0"/>
                <a:ea typeface="ＭＳ Ｐゴシック" charset="0"/>
                <a:cs typeface="Arial" panose="020B0604020202020204" pitchFamily="34" charset="0"/>
              </a:rPr>
              <a:t>21:13-17	Arabia</a:t>
            </a:r>
          </a:p>
          <a:p>
            <a:r>
              <a:rPr lang="en-US" altLang="zh-CN" dirty="0">
                <a:latin typeface="Arial" panose="020B0604020202020204" pitchFamily="34" charset="0"/>
                <a:ea typeface="ＭＳ Ｐゴシック" charset="0"/>
                <a:cs typeface="Arial" panose="020B0604020202020204" pitchFamily="34" charset="0"/>
              </a:rPr>
              <a:t>22		Jerusalem</a:t>
            </a:r>
          </a:p>
          <a:p>
            <a:r>
              <a:rPr lang="en-US" altLang="zh-CN">
                <a:latin typeface="Arial" panose="020B0604020202020204" pitchFamily="34" charset="0"/>
                <a:ea typeface="ＭＳ Ｐゴシック" charset="0"/>
                <a:cs typeface="Arial" panose="020B0604020202020204" pitchFamily="34" charset="0"/>
              </a:rPr>
              <a:t>23		Tyre</a:t>
            </a:r>
          </a:p>
          <a:p>
            <a:endParaRPr lang="zh-CN" alt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worldwide Tribulation will refine and restore Judah since God has not forgotten his covenant (Isa 24–27).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63</a:t>
            </a:fld>
            <a:endParaRPr lang="en-US"/>
          </a:p>
        </p:txBody>
      </p:sp>
    </p:spTree>
    <p:extLst>
      <p:ext uri="{BB962C8B-B14F-4D97-AF65-F5344CB8AC3E}">
        <p14:creationId xmlns:p14="http://schemas.microsoft.com/office/powerpoint/2010/main" val="31776392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08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608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91CB3D5-412A-384C-9445-9D1F13285570}" type="slidenum">
              <a:rPr lang="en-GB" sz="1200">
                <a:solidFill>
                  <a:srgbClr val="000000"/>
                </a:solidFill>
                <a:latin typeface="Calibri" charset="0"/>
              </a:rPr>
              <a:pPr eaLnBrk="1" hangingPunct="1"/>
              <a:t>64</a:t>
            </a:fld>
            <a:endParaRPr lang="en-GB" sz="1200">
              <a:solidFill>
                <a:srgbClr val="000000"/>
              </a:solidFill>
              <a:latin typeface="Calibri" charset="0"/>
            </a:endParaRPr>
          </a:p>
        </p:txBody>
      </p:sp>
      <p:sp>
        <p:nvSpPr>
          <p:cNvPr id="10608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E96B5A89-E5C1-6E4B-A88C-1254C340AB6C}"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64</a:t>
            </a:fld>
            <a:endParaRPr lang="en-GB" sz="1200">
              <a:solidFill>
                <a:srgbClr val="000000"/>
              </a:solidFill>
              <a:latin typeface="Calibri" charset="0"/>
            </a:endParaRPr>
          </a:p>
        </p:txBody>
      </p:sp>
      <p:sp>
        <p:nvSpPr>
          <p:cNvPr id="10608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1060870"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Arial"/>
              <a:ea typeface="ＭＳ Ｐゴシック" charset="0"/>
              <a:cs typeface="Arial"/>
            </a:endParaRPr>
          </a:p>
          <a:p>
            <a:r>
              <a:rPr lang="en-US">
                <a:latin typeface="Arial"/>
                <a:ea typeface="ＭＳ Ｐゴシック" charset="0"/>
                <a:cs typeface="Arial"/>
              </a:rPr>
              <a:t>This</a:t>
            </a:r>
            <a:r>
              <a:rPr lang="en-US" baseline="0">
                <a:latin typeface="Arial"/>
                <a:ea typeface="ＭＳ Ｐゴシック" charset="0"/>
                <a:cs typeface="Arial"/>
              </a:rPr>
              <a:t> Tribulation is described in great detail in Revelation 6–19.</a:t>
            </a:r>
            <a:endParaRPr lang="en-US">
              <a:latin typeface="Arial"/>
              <a:ea typeface="ＭＳ Ｐゴシック" charset="0"/>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 (restatement)?</a:t>
            </a:r>
            <a:endParaRPr lang="en-US">
              <a:latin typeface="Arial"/>
              <a:cs typeface="Arial"/>
            </a:endParaRPr>
          </a:p>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p>
          <a:p>
            <a:r>
              <a:rPr lang="en-US">
                <a:latin typeface="Arial"/>
                <a:cs typeface="Arial"/>
              </a:rPr>
              <a:t>The L</a:t>
            </a:r>
            <a:r>
              <a:rPr lang="en-US" sz="1100">
                <a:latin typeface="Arial"/>
                <a:cs typeface="Arial"/>
              </a:rPr>
              <a:t>ORD</a:t>
            </a:r>
            <a:r>
              <a:rPr lang="en-US">
                <a:latin typeface="Arial"/>
                <a:cs typeface="Arial"/>
              </a:rPr>
              <a:t> will deal with unbelievers</a:t>
            </a:r>
            <a:r>
              <a:rPr lang="en-US" baseline="0">
                <a:latin typeface="Arial"/>
                <a:cs typeface="Arial"/>
              </a:rPr>
              <a:t> in a just manner (restatement).</a:t>
            </a:r>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baseline="0">
                <a:latin typeface="Arial"/>
                <a:cs typeface="Arial"/>
              </a:rPr>
              <a:t>The L</a:t>
            </a:r>
            <a:r>
              <a:rPr lang="en-US" sz="1100" baseline="0">
                <a:latin typeface="Arial"/>
                <a:cs typeface="Arial"/>
              </a:rPr>
              <a:t>ORD</a:t>
            </a:r>
            <a:r>
              <a:rPr lang="en-US" baseline="0">
                <a:latin typeface="Arial"/>
                <a:cs typeface="Arial"/>
              </a:rPr>
              <a:t> will deliver the people who believe in him.</a:t>
            </a:r>
          </a:p>
          <a:p>
            <a:r>
              <a:rPr lang="en-US" sz="1200" kern="1200">
                <a:solidFill>
                  <a:schemeClr val="tx1"/>
                </a:solidFill>
                <a:effectLst/>
                <a:latin typeface="Arial"/>
                <a:ea typeface="+mn-ea"/>
                <a:cs typeface="Arial"/>
              </a:rPr>
              <a:t>God will bless all peoples and rule through Messiah</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God will punish Babylon and restore Judah with his shepherd heart and knowledge of the future so Judah should reject Babylon's idols (Isa 40–48).</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68</a:t>
            </a:fld>
            <a:endParaRPr lang="en-US"/>
          </a:p>
        </p:txBody>
      </p:sp>
    </p:spTree>
    <p:extLst>
      <p:ext uri="{BB962C8B-B14F-4D97-AF65-F5344CB8AC3E}">
        <p14:creationId xmlns:p14="http://schemas.microsoft.com/office/powerpoint/2010/main" val="32166638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Slide Image Placeholder 1"/>
          <p:cNvSpPr>
            <a:spLocks noGrp="1" noRot="1" noChangeAspect="1"/>
          </p:cNvSpPr>
          <p:nvPr>
            <p:ph type="sldImg"/>
          </p:nvPr>
        </p:nvSpPr>
        <p:spPr>
          <a:ln/>
        </p:spPr>
      </p:sp>
      <p:sp>
        <p:nvSpPr>
          <p:cNvPr id="9349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Now, in light of the challenge that you are facing, let</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address this question: How can you </a:t>
            </a:r>
            <a:r>
              <a:rPr lang="en-US" u="sng" dirty="0">
                <a:latin typeface="Times New Roman" charset="0"/>
                <a:ea typeface="ＭＳ Ｐゴシック" charset="0"/>
                <a:cs typeface="ＭＳ Ｐゴシック" charset="0"/>
              </a:rPr>
              <a:t>look up </a:t>
            </a:r>
            <a:r>
              <a:rPr lang="en-US" dirty="0">
                <a:latin typeface="Times New Roman" charset="0"/>
                <a:ea typeface="ＭＳ Ｐゴシック" charset="0"/>
                <a:cs typeface="ＭＳ Ｐゴシック" charset="0"/>
              </a:rPr>
              <a:t>to the LORD during your struggle? </a:t>
            </a:r>
          </a:p>
        </p:txBody>
      </p:sp>
      <p:sp>
        <p:nvSpPr>
          <p:cNvPr id="93491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3491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8F1EB81-8182-2740-9ABB-E8DD103A5312}" type="slidenum">
              <a:rPr lang="en-GB" sz="1200">
                <a:solidFill>
                  <a:srgbClr val="000000"/>
                </a:solidFill>
                <a:latin typeface="Calibri" charset="0"/>
                <a:ea typeface="MS PGothic" charset="0"/>
                <a:cs typeface="MS PGothic" charset="0"/>
              </a:rPr>
              <a:pPr eaLnBrk="1" hangingPunct="1"/>
              <a:t>69</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5" name="Slide Image Placeholder 1"/>
          <p:cNvSpPr>
            <a:spLocks noGrp="1" noRot="1" noChangeAspect="1"/>
          </p:cNvSpPr>
          <p:nvPr>
            <p:ph type="sldImg"/>
          </p:nvPr>
        </p:nvSpPr>
        <p:spPr>
          <a:ln/>
        </p:spPr>
      </p:sp>
      <p:sp>
        <p:nvSpPr>
          <p:cNvPr id="948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dirty="0">
                <a:latin typeface="Times New Roman" charset="0"/>
                <a:ea typeface="ＭＳ Ｐゴシック" charset="0"/>
                <a:cs typeface="ＭＳ Ｐゴシック" charset="0"/>
              </a:rPr>
              <a:t>God</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discipline would end after the exile (1-2). </a:t>
            </a:r>
          </a:p>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Comfort, comfort</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refers to being restored. </a:t>
            </a:r>
          </a:p>
        </p:txBody>
      </p:sp>
      <p:sp>
        <p:nvSpPr>
          <p:cNvPr id="94822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4822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A754148-FB9F-4E4F-BBCB-8D5FEC2B200B}" type="slidenum">
              <a:rPr lang="en-GB" sz="1200">
                <a:solidFill>
                  <a:srgbClr val="000000"/>
                </a:solidFill>
                <a:latin typeface="Calibri" charset="0"/>
                <a:ea typeface="MS PGothic" charset="0"/>
                <a:cs typeface="MS PGothic" charset="0"/>
              </a:rPr>
              <a:pPr eaLnBrk="1" hangingPunct="1"/>
              <a:t>71</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Humanism teaches that man is destroying himself—and that climate change is the result of carbon</a:t>
            </a:r>
            <a:r>
              <a:rPr lang="en-US" baseline="0" dirty="0"/>
              <a:t> emissions and other man-made problems.</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3" name="Slide Image Placeholder 1"/>
          <p:cNvSpPr>
            <a:spLocks noGrp="1" noRot="1" noChangeAspect="1"/>
          </p:cNvSpPr>
          <p:nvPr>
            <p:ph type="sldImg"/>
          </p:nvPr>
        </p:nvSpPr>
        <p:spPr>
          <a:ln/>
        </p:spPr>
      </p:sp>
      <p:sp>
        <p:nvSpPr>
          <p:cNvPr id="950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That would happen because the discipline was complete.</a:t>
            </a:r>
          </a:p>
        </p:txBody>
      </p:sp>
      <p:sp>
        <p:nvSpPr>
          <p:cNvPr id="950275"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50276"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D0F5DD6-17AB-FE4F-8D88-9532C4761120}" type="slidenum">
              <a:rPr lang="en-GB" sz="1200">
                <a:solidFill>
                  <a:srgbClr val="000000"/>
                </a:solidFill>
                <a:latin typeface="Calibri" charset="0"/>
                <a:ea typeface="MS PGothic" charset="0"/>
                <a:cs typeface="MS PGothic" charset="0"/>
              </a:rPr>
              <a:pPr eaLnBrk="1" hangingPunct="1"/>
              <a:t>72</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Slide Image Placeholder 1"/>
          <p:cNvSpPr>
            <a:spLocks noGrp="1" noRot="1" noChangeAspect="1"/>
          </p:cNvSpPr>
          <p:nvPr>
            <p:ph type="sldImg"/>
          </p:nvPr>
        </p:nvSpPr>
        <p:spPr>
          <a:ln/>
        </p:spPr>
      </p:sp>
      <p:sp>
        <p:nvSpPr>
          <p:cNvPr id="98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He</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t>
            </a:r>
            <a:r>
              <a:rPr lang="en-US" i="1" dirty="0">
                <a:latin typeface="Times New Roman" charset="0"/>
                <a:ea typeface="ＭＳ Ｐゴシック" charset="0"/>
                <a:cs typeface="ＭＳ Ｐゴシック" charset="0"/>
              </a:rPr>
              <a:t>bigger </a:t>
            </a:r>
            <a:r>
              <a:rPr lang="en-US" dirty="0">
                <a:latin typeface="Times New Roman" charset="0"/>
                <a:ea typeface="ＭＳ Ｐゴシック" charset="0"/>
                <a:cs typeface="ＭＳ Ｐゴシック" charset="0"/>
              </a:rPr>
              <a:t>than outer space, the earth, mountains, and hills (12b). </a:t>
            </a:r>
          </a:p>
        </p:txBody>
      </p:sp>
      <p:sp>
        <p:nvSpPr>
          <p:cNvPr id="98406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8406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01F1C66-36E8-7E48-8E96-46BFFA823EAE}" type="slidenum">
              <a:rPr lang="en-GB" sz="1200">
                <a:solidFill>
                  <a:srgbClr val="000000"/>
                </a:solidFill>
                <a:latin typeface="Calibri" charset="0"/>
                <a:ea typeface="MS PGothic" charset="0"/>
                <a:cs typeface="MS PGothic" charset="0"/>
              </a:rPr>
              <a:pPr eaLnBrk="1" hangingPunct="1"/>
              <a:t>73</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Slide Image Placeholder 1"/>
          <p:cNvSpPr>
            <a:spLocks noGrp="1" noRot="1" noChangeAspect="1"/>
          </p:cNvSpPr>
          <p:nvPr>
            <p:ph type="sldImg"/>
          </p:nvPr>
        </p:nvSpPr>
        <p:spPr>
          <a:ln/>
        </p:spPr>
      </p:sp>
      <p:sp>
        <p:nvSpPr>
          <p:cNvPr id="98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nations are nothing compared to God.</a:t>
            </a:r>
          </a:p>
        </p:txBody>
      </p:sp>
      <p:sp>
        <p:nvSpPr>
          <p:cNvPr id="98816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98816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6320F26-A46A-E947-A5D0-CA513715B35C}" type="slidenum">
              <a:rPr lang="en-GB" sz="1200">
                <a:solidFill>
                  <a:srgbClr val="000000"/>
                </a:solidFill>
                <a:latin typeface="Calibri" charset="0"/>
                <a:ea typeface="MS PGothic" charset="0"/>
                <a:cs typeface="MS PGothic" charset="0"/>
              </a:rPr>
              <a:pPr eaLnBrk="1" hangingPunct="1"/>
              <a:t>74</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0210"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2D00BBB-1BDD-8949-AD4B-D61EC4D7DB23}" type="slidenum">
              <a:rPr lang="en-GB" sz="1200">
                <a:solidFill>
                  <a:srgbClr val="000000"/>
                </a:solidFill>
                <a:latin typeface="Calibri" charset="0"/>
              </a:rPr>
              <a:pPr eaLnBrk="1" hangingPunct="1"/>
              <a:t>75</a:t>
            </a:fld>
            <a:endParaRPr lang="en-GB" sz="1200">
              <a:solidFill>
                <a:srgbClr val="000000"/>
              </a:solidFill>
              <a:latin typeface="Calibri" charset="0"/>
            </a:endParaRPr>
          </a:p>
        </p:txBody>
      </p:sp>
      <p:sp>
        <p:nvSpPr>
          <p:cNvPr id="9902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defTabSz="449263" eaLnBrk="1" fontAlgn="base" hangingPunct="1">
              <a:lnSpc>
                <a:spcPct val="95000"/>
              </a:lnSpc>
              <a:spcBef>
                <a:spcPct val="0"/>
              </a:spcBef>
              <a:spcAft>
                <a:spcPct val="0"/>
              </a:spcAft>
              <a:buClr>
                <a:srgbClr val="FFFFFF"/>
              </a:buClr>
              <a:buSzPct val="100000"/>
              <a:buFont typeface="Arial" charset="0"/>
              <a:buNone/>
            </a:pPr>
            <a:fld id="{925F05E9-6358-D14A-9508-150FE06A01EA}" type="slidenum">
              <a:rPr lang="en-GB" sz="1200">
                <a:solidFill>
                  <a:srgbClr val="000000"/>
                </a:solidFill>
                <a:latin typeface="Times New Roman" charset="0"/>
              </a:rPr>
              <a:pPr algn="r" defTabSz="449263" eaLnBrk="1" fontAlgn="base" hangingPunct="1">
                <a:lnSpc>
                  <a:spcPct val="95000"/>
                </a:lnSpc>
                <a:spcBef>
                  <a:spcPct val="0"/>
                </a:spcBef>
                <a:spcAft>
                  <a:spcPct val="0"/>
                </a:spcAft>
                <a:buClr>
                  <a:srgbClr val="FFFFFF"/>
                </a:buClr>
                <a:buSzPct val="100000"/>
                <a:buFont typeface="Arial" charset="0"/>
                <a:buNone/>
              </a:pPr>
              <a:t>75</a:t>
            </a:fld>
            <a:endParaRPr lang="en-GB" sz="1200">
              <a:solidFill>
                <a:srgbClr val="000000"/>
              </a:solidFill>
              <a:latin typeface="Times New Roman" charset="0"/>
            </a:endParaRPr>
          </a:p>
        </p:txBody>
      </p:sp>
      <p:sp>
        <p:nvSpPr>
          <p:cNvPr id="99021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9902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a:latin typeface="Times New Roman" charset="0"/>
                <a:ea typeface="ＭＳ Ｐゴシック" charset="0"/>
                <a:cs typeface="ＭＳ Ｐゴシック" charset="0"/>
              </a:rPr>
              <a:t>The best forests are nothing compared to God.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1" name="Slide Image Placeholder 1"/>
          <p:cNvSpPr>
            <a:spLocks noGrp="1" noRot="1" noChangeAspect="1" noTextEdit="1"/>
          </p:cNvSpPr>
          <p:nvPr>
            <p:ph type="sldImg"/>
          </p:nvPr>
        </p:nvSpPr>
        <p:spPr>
          <a:ln/>
        </p:spPr>
      </p:sp>
      <p:sp>
        <p:nvSpPr>
          <p:cNvPr id="1034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Don</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have a pity party!</a:t>
            </a:r>
          </a:p>
        </p:txBody>
      </p:sp>
      <p:sp>
        <p:nvSpPr>
          <p:cNvPr id="103424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3424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B9B94CE-1596-6C4E-AA09-751CED308C6D}" type="slidenum">
              <a:rPr lang="en-GB" sz="1200">
                <a:solidFill>
                  <a:srgbClr val="000000"/>
                </a:solidFill>
                <a:latin typeface="Calibri" charset="0"/>
              </a:rPr>
              <a:pPr eaLnBrk="1" hangingPunct="1"/>
              <a:t>76</a:t>
            </a:fld>
            <a:endParaRPr lang="en-GB" sz="1200">
              <a:solidFill>
                <a:srgbClr val="000000"/>
              </a:solidFill>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Slide Image Placeholder 1"/>
          <p:cNvSpPr>
            <a:spLocks noGrp="1" noRot="1" noChangeAspect="1"/>
          </p:cNvSpPr>
          <p:nvPr>
            <p:ph type="sldImg"/>
          </p:nvPr>
        </p:nvSpPr>
        <p:spPr>
          <a:ln/>
        </p:spPr>
      </p:sp>
      <p:sp>
        <p:nvSpPr>
          <p:cNvPr id="1036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Since God never grows tired, He can strengthen you (28-31). </a:t>
            </a:r>
          </a:p>
        </p:txBody>
      </p:sp>
      <p:sp>
        <p:nvSpPr>
          <p:cNvPr id="103629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3629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FE35017-8238-1F40-94E3-F7E2E87F4DDD}" type="slidenum">
              <a:rPr lang="en-GB" sz="1200">
                <a:solidFill>
                  <a:srgbClr val="000000"/>
                </a:solidFill>
                <a:latin typeface="Calibri" charset="0"/>
                <a:ea typeface="MS PGothic" charset="0"/>
                <a:cs typeface="MS PGothic" charset="0"/>
              </a:rPr>
              <a:pPr eaLnBrk="1" hangingPunct="1"/>
              <a:t>77</a:t>
            </a:fld>
            <a:endParaRPr lang="en-GB" sz="1200">
              <a:solidFill>
                <a:srgbClr val="000000"/>
              </a:solidFill>
              <a:latin typeface="Calibri" charset="0"/>
              <a:ea typeface="MS PGothic" charset="0"/>
              <a:cs typeface="MS PGothic"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Slide Image Placeholder 1"/>
          <p:cNvSpPr>
            <a:spLocks noGrp="1" noRot="1" noChangeAspect="1" noTextEdit="1"/>
          </p:cNvSpPr>
          <p:nvPr>
            <p:ph type="sldImg"/>
          </p:nvPr>
        </p:nvSpPr>
        <p:spPr>
          <a:ln/>
        </p:spPr>
      </p:sp>
      <p:sp>
        <p:nvSpPr>
          <p:cNvPr id="10393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Did you know an eagle knows when a storm is approaching long before it breaks? </a:t>
            </a:r>
          </a:p>
        </p:txBody>
      </p:sp>
      <p:sp>
        <p:nvSpPr>
          <p:cNvPr id="1039363"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39364"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826B88A-825F-BC4F-938E-64B49D17CA1A}" type="slidenum">
              <a:rPr lang="en-GB" sz="1200">
                <a:solidFill>
                  <a:srgbClr val="000000"/>
                </a:solidFill>
                <a:latin typeface="Calibri" charset="0"/>
              </a:rPr>
              <a:pPr eaLnBrk="1" hangingPunct="1"/>
              <a:t>79</a:t>
            </a:fld>
            <a:endParaRPr lang="en-GB" sz="1200">
              <a:solidFill>
                <a:srgbClr val="000000"/>
              </a:solidFill>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Slide Image Placeholder 1"/>
          <p:cNvSpPr>
            <a:spLocks noGrp="1" noRot="1" noChangeAspect="1" noTextEdit="1"/>
          </p:cNvSpPr>
          <p:nvPr>
            <p:ph type="sldImg"/>
          </p:nvPr>
        </p:nvSpPr>
        <p:spPr>
          <a:ln/>
        </p:spPr>
      </p:sp>
      <p:sp>
        <p:nvSpPr>
          <p:cNvPr id="10414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eagle will fly to some high spot and wait for the winds to come. When the storm hits, it sets its wings so that the wind will pick it up and lift it above the storm. While the storm rages below, the eagle is soaring above it. It </a:t>
            </a:r>
            <a:r>
              <a:rPr lang="en-US" dirty="0" err="1">
                <a:latin typeface="Times New Roman" charset="0"/>
                <a:ea typeface="ＭＳ Ｐゴシック" charset="0"/>
                <a:cs typeface="ＭＳ Ｐゴシック" charset="0"/>
              </a:rPr>
              <a:t>doesn</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a:t>
            </a:r>
            <a:r>
              <a:rPr lang="en-US" i="1" dirty="0">
                <a:latin typeface="Times New Roman" charset="0"/>
                <a:ea typeface="ＭＳ Ｐゴシック" charset="0"/>
                <a:cs typeface="ＭＳ Ｐゴシック" charset="0"/>
              </a:rPr>
              <a:t>escape</a:t>
            </a:r>
            <a:r>
              <a:rPr lang="en-US" dirty="0">
                <a:latin typeface="Times New Roman" charset="0"/>
                <a:ea typeface="ＭＳ Ｐゴシック" charset="0"/>
                <a:cs typeface="ＭＳ Ｐゴシック" charset="0"/>
              </a:rPr>
              <a:t> the storm. It </a:t>
            </a:r>
            <a:r>
              <a:rPr lang="en-US" i="1" dirty="0">
                <a:latin typeface="Times New Roman" charset="0"/>
                <a:ea typeface="ＭＳ Ｐゴシック" charset="0"/>
                <a:cs typeface="ＭＳ Ｐゴシック" charset="0"/>
              </a:rPr>
              <a:t>uses</a:t>
            </a:r>
            <a:r>
              <a:rPr lang="en-US" dirty="0">
                <a:latin typeface="Times New Roman" charset="0"/>
                <a:ea typeface="ＭＳ Ｐゴシック" charset="0"/>
                <a:cs typeface="ＭＳ Ｐゴシック" charset="0"/>
              </a:rPr>
              <a:t> it to lift it </a:t>
            </a:r>
            <a:r>
              <a:rPr lang="en-US" i="1" dirty="0">
                <a:latin typeface="Times New Roman" charset="0"/>
                <a:ea typeface="ＭＳ Ｐゴシック" charset="0"/>
                <a:cs typeface="ＭＳ Ｐゴシック" charset="0"/>
              </a:rPr>
              <a:t>higher</a:t>
            </a:r>
            <a:r>
              <a:rPr lang="en-US" dirty="0">
                <a:latin typeface="Times New Roman" charset="0"/>
                <a:ea typeface="ＭＳ Ｐゴシック" charset="0"/>
                <a:cs typeface="ＭＳ Ｐゴシック" charset="0"/>
              </a:rPr>
              <a:t>. It </a:t>
            </a:r>
            <a:r>
              <a:rPr lang="en-US" i="1" dirty="0">
                <a:latin typeface="Times New Roman" charset="0"/>
                <a:ea typeface="ＭＳ Ｐゴシック" charset="0"/>
                <a:cs typeface="ＭＳ Ｐゴシック" charset="0"/>
              </a:rPr>
              <a:t>rises</a:t>
            </a:r>
            <a:r>
              <a:rPr lang="en-US" dirty="0">
                <a:latin typeface="Times New Roman" charset="0"/>
                <a:ea typeface="ＭＳ Ｐゴシック" charset="0"/>
                <a:cs typeface="ＭＳ Ｐゴシック" charset="0"/>
              </a:rPr>
              <a:t> on the storm</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winds!</a:t>
            </a:r>
          </a:p>
        </p:txBody>
      </p:sp>
      <p:sp>
        <p:nvSpPr>
          <p:cNvPr id="1041411"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41412"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A68C21D-AB26-004A-8B4F-5B1EBDB59D13}" type="slidenum">
              <a:rPr lang="en-GB" sz="1200">
                <a:solidFill>
                  <a:srgbClr val="000000"/>
                </a:solidFill>
                <a:latin typeface="Calibri" charset="0"/>
              </a:rPr>
              <a:pPr eaLnBrk="1" hangingPunct="1"/>
              <a:t>80</a:t>
            </a:fld>
            <a:endParaRPr lang="en-GB" sz="1200">
              <a:solidFill>
                <a:srgbClr val="000000"/>
              </a:solidFill>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Slide Image Placeholder 1"/>
          <p:cNvSpPr>
            <a:spLocks noGrp="1" noRot="1" noChangeAspect="1" noTextEdit="1"/>
          </p:cNvSpPr>
          <p:nvPr>
            <p:ph type="sldImg"/>
          </p:nvPr>
        </p:nvSpPr>
        <p:spPr>
          <a:ln/>
        </p:spPr>
      </p:sp>
      <p:sp>
        <p:nvSpPr>
          <p:cNvPr id="1045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So what</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the point of Isaiah 40?  Simply, He </a:t>
            </a:r>
            <a:r>
              <a:rPr lang="en-US" u="sng" dirty="0">
                <a:latin typeface="Times New Roman" charset="0"/>
                <a:ea typeface="ＭＳ Ｐゴシック" charset="0"/>
                <a:cs typeface="ＭＳ Ｐゴシック" charset="0"/>
              </a:rPr>
              <a:t>cares</a:t>
            </a:r>
            <a:r>
              <a:rPr lang="en-US" dirty="0">
                <a:latin typeface="Times New Roman" charset="0"/>
                <a:ea typeface="ＭＳ Ｐゴシック" charset="0"/>
                <a:cs typeface="ＭＳ Ｐゴシック" charset="0"/>
              </a:rPr>
              <a:t> and He</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t>
            </a:r>
            <a:r>
              <a:rPr lang="en-US" u="sng" dirty="0">
                <a:latin typeface="Times New Roman" charset="0"/>
                <a:ea typeface="ＭＳ Ｐゴシック" charset="0"/>
                <a:cs typeface="ＭＳ Ｐゴシック" charset="0"/>
              </a:rPr>
              <a:t>able</a:t>
            </a:r>
            <a:r>
              <a:rPr lang="en-US" dirty="0">
                <a:latin typeface="Times New Roman" charset="0"/>
                <a:ea typeface="ＭＳ Ｐゴシック" charset="0"/>
                <a:cs typeface="ＭＳ Ｐゴシック" charset="0"/>
              </a:rPr>
              <a:t>, so </a:t>
            </a:r>
            <a:r>
              <a:rPr lang="en-US" u="sng" dirty="0">
                <a:latin typeface="Times New Roman" charset="0"/>
                <a:ea typeface="ＭＳ Ｐゴシック" charset="0"/>
                <a:cs typeface="ＭＳ Ｐゴシック" charset="0"/>
              </a:rPr>
              <a:t>trust</a:t>
            </a:r>
            <a:r>
              <a:rPr lang="en-US" dirty="0">
                <a:latin typeface="Times New Roman" charset="0"/>
                <a:ea typeface="ＭＳ Ｐゴシック" charset="0"/>
                <a:cs typeface="ＭＳ Ｐゴシック" charset="0"/>
              </a:rPr>
              <a:t> Him.</a:t>
            </a:r>
          </a:p>
        </p:txBody>
      </p:sp>
      <p:sp>
        <p:nvSpPr>
          <p:cNvPr id="1045507"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45508"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90BE740-1584-784A-8B6E-EC36600078C4}" type="slidenum">
              <a:rPr lang="en-GB" sz="1200">
                <a:solidFill>
                  <a:srgbClr val="000000"/>
                </a:solidFill>
                <a:latin typeface="Calibri" charset="0"/>
              </a:rPr>
              <a:pPr eaLnBrk="1" hangingPunct="1"/>
              <a:t>81</a:t>
            </a:fld>
            <a:endParaRPr lang="en-GB" sz="1200">
              <a:solidFill>
                <a:srgbClr val="000000"/>
              </a:solidFill>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God’s Suffering Servant will restore Judah and bless the Gentiles in his vicarious death so the remnant should trust him now (Isa 49–57).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82</a:t>
            </a:fld>
            <a:endParaRPr lang="en-US"/>
          </a:p>
        </p:txBody>
      </p:sp>
    </p:spTree>
    <p:extLst>
      <p:ext uri="{BB962C8B-B14F-4D97-AF65-F5344CB8AC3E}">
        <p14:creationId xmlns:p14="http://schemas.microsoft.com/office/powerpoint/2010/main" val="387608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In contrast to humanism, God says that he</a:t>
            </a:r>
            <a:r>
              <a:rPr lang="en-US" baseline="0" dirty="0"/>
              <a:t> will judge the world, but then renew it—or restore it.</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16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8816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B771B57-342A-EC49-8A8B-F84C698D65E6}" type="slidenum">
              <a:rPr lang="en-GB" sz="1200">
                <a:solidFill>
                  <a:srgbClr val="000000"/>
                </a:solidFill>
                <a:latin typeface="Calibri" charset="0"/>
              </a:rPr>
              <a:pPr eaLnBrk="1" hangingPunct="1"/>
              <a:t>83</a:t>
            </a:fld>
            <a:endParaRPr lang="en-GB" sz="1200">
              <a:solidFill>
                <a:srgbClr val="000000"/>
              </a:solidFill>
              <a:latin typeface="Calibri" charset="0"/>
            </a:endParaRPr>
          </a:p>
        </p:txBody>
      </p:sp>
      <p:sp>
        <p:nvSpPr>
          <p:cNvPr id="8816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E6C51511-D2A2-E746-9981-6546FF0C3F78}"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83</a:t>
            </a:fld>
            <a:endParaRPr lang="en-GB" sz="1200">
              <a:solidFill>
                <a:srgbClr val="000000"/>
              </a:solidFill>
              <a:latin typeface="Calibri" charset="0"/>
            </a:endParaRPr>
          </a:p>
        </p:txBody>
      </p:sp>
      <p:sp>
        <p:nvSpPr>
          <p:cNvPr id="8816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881670" name="Text Box 3"/>
          <p:cNvSpPr>
            <a:spLocks noGrp="1" noChangeArrowheads="1"/>
          </p:cNvSpPr>
          <p:nvPr>
            <p:ph type="body"/>
          </p:nvPr>
        </p:nvSpPr>
        <p:spPr>
          <a:solidFill>
            <a:srgbClr val="FFFFFF"/>
          </a:solidFill>
          <a:ln w="9360">
            <a:solidFill>
              <a:srgbClr val="000000"/>
            </a:solidFill>
            <a:miter lim="800000"/>
          </a:ln>
        </p:spPr>
        <p:txBody>
          <a:bodyPr/>
          <a:lstStyle/>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latin typeface="Calibri" charset="0"/>
                <a:ea typeface="ＭＳ Ｐゴシック" charset="0"/>
                <a:cs typeface="ＭＳ Ｐゴシック" charset="0"/>
              </a:rPr>
              <a:t>Jewish scholars of the intertestamental period could not reconcile Isaiah</a:t>
            </a:r>
            <a:r>
              <a:rPr lang="uk-UA" altLang="ja-JP" sz="1600" dirty="0">
                <a:latin typeface="Calibri" charset="0"/>
                <a:ea typeface="ＭＳ Ｐゴシック" charset="0"/>
                <a:cs typeface="ＭＳ Ｐゴシック" charset="0"/>
              </a:rPr>
              <a:t>'</a:t>
            </a:r>
            <a:r>
              <a:rPr lang="en-GB" altLang="ja-JP" sz="1600" dirty="0">
                <a:latin typeface="Calibri" charset="0"/>
                <a:ea typeface="ＭＳ Ｐゴシック" charset="0"/>
                <a:cs typeface="ＭＳ Ｐゴシック" charset="0"/>
              </a:rPr>
              <a:t>s two seemingly contradictory depictions of the Messiah.  Therefore, some thought there existed two Messiahs—one to rule and one to suffer.  Others said Isaiah 53 depicted not the Messiah but the suffering Jewish people.  Of course, we now see that this is the same man Jesus who would</a:t>
            </a:r>
            <a:r>
              <a:rPr lang="en-GB" altLang="ja-JP" sz="1600" baseline="0" dirty="0">
                <a:latin typeface="Calibri" charset="0"/>
                <a:ea typeface="ＭＳ Ｐゴシック" charset="0"/>
                <a:cs typeface="ＭＳ Ｐゴシック" charset="0"/>
              </a:rPr>
              <a:t> suffer in his first coming and reign in his second coming.</a:t>
            </a:r>
            <a:endParaRPr lang="en-GB" sz="1600" dirty="0">
              <a:latin typeface="Calibri"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Israel’s glorious restoration in the millennium reveals that he will fulfill every promise in the Abrahamic Covenant (Isa 60–66).</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84</a:t>
            </a:fld>
            <a:endParaRPr lang="en-US"/>
          </a:p>
        </p:txBody>
      </p:sp>
    </p:spTree>
    <p:extLst>
      <p:ext uri="{BB962C8B-B14F-4D97-AF65-F5344CB8AC3E}">
        <p14:creationId xmlns:p14="http://schemas.microsoft.com/office/powerpoint/2010/main" val="6758709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omic Sans MS"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85649EC-E72A-EF4A-BB9E-69C65A381EE2}" type="slidenum">
              <a:rPr lang="en-GB" sz="1200">
                <a:solidFill>
                  <a:srgbClr val="FFFFFF"/>
                </a:solidFill>
                <a:latin typeface="Comic Sans MS" charset="0"/>
              </a:rPr>
              <a:pPr eaLnBrk="1" hangingPunct="1"/>
              <a:t>85</a:t>
            </a:fld>
            <a:endParaRPr lang="en-GB" sz="1200">
              <a:solidFill>
                <a:srgbClr val="FFFFFF"/>
              </a:solidFill>
              <a:latin typeface="Comic Sans MS"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376B51C7-DB3D-DB4D-B22D-720EB88D32FD}"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85</a:t>
            </a:fld>
            <a:endParaRPr lang="en-GB" sz="1200">
              <a:solidFill>
                <a:srgbClr val="000000"/>
              </a:solidFill>
              <a:latin typeface="Calibri"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7730"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20FA055-3E18-B74D-B61A-9830484674EB}" type="slidenum">
              <a:rPr lang="en-GB" sz="1200">
                <a:solidFill>
                  <a:srgbClr val="000000"/>
                </a:solidFill>
                <a:latin typeface="Calibri" charset="0"/>
              </a:rPr>
              <a:pPr eaLnBrk="1" hangingPunct="1"/>
              <a:t>86</a:t>
            </a:fld>
            <a:endParaRPr lang="en-GB" sz="1200">
              <a:solidFill>
                <a:srgbClr val="000000"/>
              </a:solidFill>
              <a:latin typeface="Calibri" charset="0"/>
            </a:endParaRPr>
          </a:p>
        </p:txBody>
      </p:sp>
      <p:sp>
        <p:nvSpPr>
          <p:cNvPr id="109773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defTabSz="449263" eaLnBrk="1" fontAlgn="base" hangingPunct="1">
              <a:lnSpc>
                <a:spcPct val="95000"/>
              </a:lnSpc>
              <a:spcBef>
                <a:spcPct val="0"/>
              </a:spcBef>
              <a:spcAft>
                <a:spcPct val="0"/>
              </a:spcAft>
              <a:buClr>
                <a:srgbClr val="FFFFFF"/>
              </a:buClr>
              <a:buSzPct val="100000"/>
              <a:buFont typeface="Arial" charset="0"/>
              <a:buNone/>
            </a:pPr>
            <a:fld id="{1BA17B7F-DD7F-1A40-9E44-DBD849E4E37A}" type="slidenum">
              <a:rPr lang="en-GB" sz="1200">
                <a:solidFill>
                  <a:srgbClr val="000000"/>
                </a:solidFill>
                <a:latin typeface="Times New Roman" charset="0"/>
              </a:rPr>
              <a:pPr algn="r" defTabSz="449263" eaLnBrk="1" fontAlgn="base" hangingPunct="1">
                <a:lnSpc>
                  <a:spcPct val="95000"/>
                </a:lnSpc>
                <a:spcBef>
                  <a:spcPct val="0"/>
                </a:spcBef>
                <a:spcAft>
                  <a:spcPct val="0"/>
                </a:spcAft>
                <a:buClr>
                  <a:srgbClr val="FFFFFF"/>
                </a:buClr>
                <a:buSzPct val="100000"/>
                <a:buFont typeface="Arial" charset="0"/>
                <a:buNone/>
              </a:pPr>
              <a:t>86</a:t>
            </a:fld>
            <a:endParaRPr lang="en-GB" sz="1200">
              <a:solidFill>
                <a:srgbClr val="000000"/>
              </a:solidFill>
              <a:latin typeface="Times New Roman" charset="0"/>
            </a:endParaRPr>
          </a:p>
        </p:txBody>
      </p:sp>
      <p:sp>
        <p:nvSpPr>
          <p:cNvPr id="109773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109773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977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09977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2C0CAF5-6A7C-554D-9AC6-A8550524CB23}" type="slidenum">
              <a:rPr lang="en-GB" sz="1200">
                <a:solidFill>
                  <a:srgbClr val="FFFFFF"/>
                </a:solidFill>
                <a:latin typeface="Calibri" charset="0"/>
              </a:rPr>
              <a:pPr eaLnBrk="1" hangingPunct="1"/>
              <a:t>87</a:t>
            </a:fld>
            <a:endParaRPr lang="en-GB" sz="1200">
              <a:solidFill>
                <a:srgbClr val="FFFFFF"/>
              </a:solidFill>
              <a:latin typeface="Calibri" charset="0"/>
            </a:endParaRPr>
          </a:p>
        </p:txBody>
      </p:sp>
      <p:sp>
        <p:nvSpPr>
          <p:cNvPr id="10997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5C13D62C-F1D4-D241-8FFB-CC6C8C619AC1}"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87</a:t>
            </a:fld>
            <a:endParaRPr lang="en-GB" sz="1200">
              <a:solidFill>
                <a:srgbClr val="000000"/>
              </a:solidFill>
              <a:latin typeface="Calibri" charset="0"/>
            </a:endParaRPr>
          </a:p>
        </p:txBody>
      </p:sp>
      <p:sp>
        <p:nvSpPr>
          <p:cNvPr id="10997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109978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0812AC7-B7D5-7148-9C89-1BD26C0CDF4D}" type="slidenum">
              <a:rPr lang="en-US" sz="1200">
                <a:solidFill>
                  <a:srgbClr val="000000"/>
                </a:solidFill>
              </a:rPr>
              <a:pPr eaLnBrk="1" hangingPunct="1"/>
              <a:t>88</a:t>
            </a:fld>
            <a:endParaRPr lang="en-US" sz="1200">
              <a:solidFill>
                <a:srgbClr val="000000"/>
              </a:solidFill>
            </a:endParaRPr>
          </a:p>
        </p:txBody>
      </p:sp>
      <p:sp>
        <p:nvSpPr>
          <p:cNvPr id="1102850" name="Rectangle 2"/>
          <p:cNvSpPr>
            <a:spLocks noGrp="1" noRot="1" noChangeAspect="1" noChangeArrowheads="1"/>
          </p:cNvSpPr>
          <p:nvPr>
            <p:ph type="sldImg"/>
          </p:nvPr>
        </p:nvSpPr>
        <p:spPr>
          <a:solidFill>
            <a:srgbClr val="FFFFFF"/>
          </a:solidFill>
          <a:ln/>
        </p:spPr>
      </p:sp>
      <p:sp>
        <p:nvSpPr>
          <p:cNvPr id="110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 (restatement)?</a:t>
            </a:r>
            <a:endParaRPr lang="en-US">
              <a:latin typeface="Arial"/>
              <a:cs typeface="Arial"/>
            </a:endParaRPr>
          </a:p>
          <a:p>
            <a:endParaRPr lang="en-US">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The L</a:t>
            </a:r>
            <a:r>
              <a:rPr lang="en-US" sz="1100">
                <a:cs typeface="ＭＳ Ｐゴシック" charset="0"/>
              </a:rPr>
              <a:t>ORD</a:t>
            </a:r>
            <a:r>
              <a:rPr lang="en-US">
                <a:cs typeface="ＭＳ Ｐゴシック" charset="0"/>
              </a:rPr>
              <a:t> will deal justly and mercifully with all that he made</a:t>
            </a:r>
            <a:r>
              <a:rPr lang="en-US" baseline="0">
                <a:latin typeface="Arial"/>
                <a:cs typeface="Arial"/>
              </a:rPr>
              <a:t> (restatement).</a:t>
            </a:r>
            <a:endParaRPr lang="en-US">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p>
          <a:p>
            <a:r>
              <a:rPr lang="en-US">
                <a:latin typeface="Arial"/>
                <a:cs typeface="Arial"/>
              </a:rPr>
              <a:t>The L</a:t>
            </a:r>
            <a:r>
              <a:rPr lang="en-US" sz="1100">
                <a:latin typeface="Arial"/>
                <a:cs typeface="Arial"/>
              </a:rPr>
              <a:t>ORD</a:t>
            </a:r>
            <a:r>
              <a:rPr lang="en-US">
                <a:latin typeface="Arial"/>
                <a:cs typeface="Arial"/>
              </a:rPr>
              <a:t> will deal with unbelievers</a:t>
            </a:r>
            <a:r>
              <a:rPr lang="en-US" baseline="0">
                <a:latin typeface="Arial"/>
                <a:cs typeface="Arial"/>
              </a:rPr>
              <a:t> in a just manner (restatement).</a:t>
            </a:r>
            <a:endParaRPr lang="en-US">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baseline="0">
                <a:latin typeface="Arial"/>
                <a:cs typeface="Arial"/>
              </a:rPr>
              <a:t>The L</a:t>
            </a:r>
            <a:r>
              <a:rPr lang="en-US" sz="1100" baseline="0">
                <a:latin typeface="Arial"/>
                <a:cs typeface="Arial"/>
              </a:rPr>
              <a:t>ORD</a:t>
            </a:r>
            <a:r>
              <a:rPr lang="en-US" baseline="0">
                <a:latin typeface="Arial"/>
                <a:cs typeface="Arial"/>
              </a:rPr>
              <a:t> will deliver the people who believe in him (restatement).</a:t>
            </a:r>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7474"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5C57AD4-7B95-B64B-A31A-D8F8893AE4EE}" type="slidenum">
              <a:rPr lang="en-GB" sz="1200">
                <a:solidFill>
                  <a:srgbClr val="000000"/>
                </a:solidFill>
                <a:latin typeface="Calibri" charset="0"/>
              </a:rPr>
              <a:pPr eaLnBrk="1" hangingPunct="1"/>
              <a:t>8</a:t>
            </a:fld>
            <a:endParaRPr lang="en-GB" sz="1200">
              <a:solidFill>
                <a:srgbClr val="000000"/>
              </a:solidFill>
              <a:latin typeface="Calibri" charset="0"/>
            </a:endParaRPr>
          </a:p>
        </p:txBody>
      </p:sp>
      <p:sp>
        <p:nvSpPr>
          <p:cNvPr id="617475"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defTabSz="449263" eaLnBrk="1" fontAlgn="base" hangingPunct="1">
              <a:lnSpc>
                <a:spcPct val="95000"/>
              </a:lnSpc>
              <a:spcBef>
                <a:spcPct val="0"/>
              </a:spcBef>
              <a:spcAft>
                <a:spcPct val="0"/>
              </a:spcAft>
              <a:buClr>
                <a:srgbClr val="FFFFFF"/>
              </a:buClr>
              <a:buSzPct val="100000"/>
              <a:buFont typeface="Arial" charset="0"/>
              <a:buNone/>
            </a:pPr>
            <a:fld id="{0F165C31-9F7A-154A-AE06-E7A7EBB24540}" type="slidenum">
              <a:rPr lang="en-GB" sz="1200">
                <a:solidFill>
                  <a:srgbClr val="000000"/>
                </a:solidFill>
                <a:latin typeface="Times New Roman" charset="0"/>
              </a:rPr>
              <a:pPr algn="r" defTabSz="449263" eaLnBrk="1" fontAlgn="base" hangingPunct="1">
                <a:lnSpc>
                  <a:spcPct val="95000"/>
                </a:lnSpc>
                <a:spcBef>
                  <a:spcPct val="0"/>
                </a:spcBef>
                <a:spcAft>
                  <a:spcPct val="0"/>
                </a:spcAft>
                <a:buClr>
                  <a:srgbClr val="FFFFFF"/>
                </a:buClr>
                <a:buSzPct val="100000"/>
                <a:buFont typeface="Arial" charset="0"/>
                <a:buNone/>
              </a:pPr>
              <a:t>8</a:t>
            </a:fld>
            <a:endParaRPr lang="en-GB" sz="1200">
              <a:solidFill>
                <a:srgbClr val="000000"/>
              </a:solidFill>
              <a:latin typeface="Times New Roman" charset="0"/>
            </a:endParaRPr>
          </a:p>
        </p:txBody>
      </p:sp>
      <p:sp>
        <p:nvSpPr>
          <p:cNvPr id="617476"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17477"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So what should we do? God will restore the entire earth! This has implications!</a:t>
            </a:r>
            <a:r>
              <a:rPr lang="en-SG">
                <a:effectLst/>
                <a:latin typeface="Arial"/>
                <a:cs typeface="Arial"/>
              </a:rPr>
              <a:t> </a:t>
            </a:r>
            <a:endParaRPr lang="en-US">
              <a:latin typeface="Arial"/>
              <a:cs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459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3459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E710D3-171B-C741-91D7-B6F0BFF0E7CC}" type="slidenum">
              <a:rPr lang="en-GB" sz="1200">
                <a:solidFill>
                  <a:srgbClr val="000000"/>
                </a:solidFill>
                <a:latin typeface="Calibri" charset="0"/>
              </a:rPr>
              <a:pPr eaLnBrk="1" hangingPunct="1"/>
              <a:t>94</a:t>
            </a:fld>
            <a:endParaRPr lang="en-GB" sz="1200">
              <a:solidFill>
                <a:srgbClr val="000000"/>
              </a:solidFill>
              <a:latin typeface="Calibri" charset="0"/>
            </a:endParaRPr>
          </a:p>
        </p:txBody>
      </p:sp>
      <p:sp>
        <p:nvSpPr>
          <p:cNvPr id="11345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78A2FC48-A68F-3C44-A209-5A6F32FCDA1C}" type="slidenum">
              <a:rPr lang="en-GB" sz="1200">
                <a:solidFill>
                  <a:srgbClr val="000000"/>
                </a:solidFill>
                <a:latin typeface="Calibri" charset="0"/>
              </a:rPr>
              <a:pPr algn="r" eaLnBrk="1" hangingPunct="1">
                <a:buClr>
                  <a:srgbClr val="000000"/>
                </a:buClr>
                <a:buSzPct val="100000"/>
                <a:buFont typeface="Calibri" charset="0"/>
                <a:buNone/>
              </a:pPr>
              <a:t>94</a:t>
            </a:fld>
            <a:endParaRPr lang="en-GB" sz="1200">
              <a:solidFill>
                <a:srgbClr val="000000"/>
              </a:solidFill>
              <a:latin typeface="Calibri" charset="0"/>
            </a:endParaRPr>
          </a:p>
        </p:txBody>
      </p:sp>
      <p:sp>
        <p:nvSpPr>
          <p:cNvPr id="11345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134598"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95</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In the late 1600s and early 1700s, Isaac Watts was an English Christian minister, hymn writer, and</a:t>
            </a:r>
            <a:r>
              <a:rPr lang="en-US" baseline="0"/>
              <a:t> </a:t>
            </a:r>
            <a:r>
              <a:rPr lang="en-US"/>
              <a:t>theologian. He was a prolific and popular hymn writer and is credited with some 750 hymns. His theology showed that he believed</a:t>
            </a:r>
            <a:r>
              <a:rPr lang="en-US" baseline="0"/>
              <a:t> in a literal millennium where Jesus would rule even with a renewed sacrificial system. This is evident in his 1719 humn "Jesus Shall Reign." Note the future—that Jesus </a:t>
            </a:r>
            <a:r>
              <a:rPr lang="en-US" i="1" baseline="0"/>
              <a:t>shall</a:t>
            </a:r>
            <a:r>
              <a:rPr lang="en-US" i="0" baseline="0"/>
              <a:t> rule in the days ahead.</a:t>
            </a:r>
            <a:endParaRPr lang="en-US"/>
          </a:p>
          <a:p>
            <a:pPr eaLnBrk="1" hangingPunct="1">
              <a:spcBef>
                <a:spcPct val="0"/>
              </a:spcBef>
            </a:pPr>
            <a:endParaRPr lang="en-US"/>
          </a:p>
          <a:p>
            <a:pPr eaLnBrk="1" hangingPunct="1">
              <a:spcBef>
                <a:spcPct val="0"/>
              </a:spcBef>
            </a:pPr>
            <a:endParaRPr lang="en-US"/>
          </a:p>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96</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277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CE8E7027-D9B2-DF4B-A447-6E7C82363253}" type="slidenum">
              <a:rPr lang="en-GB" sz="1200">
                <a:solidFill>
                  <a:srgbClr val="FFFFFF"/>
                </a:solidFill>
                <a:latin typeface="Calibri" charset="0"/>
              </a:rPr>
              <a:pPr eaLnBrk="1" hangingPunct="1"/>
              <a:t>9</a:t>
            </a:fld>
            <a:endParaRPr lang="en-GB" sz="1200">
              <a:solidFill>
                <a:srgbClr val="FFFFFF"/>
              </a:solidFill>
              <a:latin typeface="Calibri" charset="0"/>
            </a:endParaRPr>
          </a:p>
        </p:txBody>
      </p:sp>
      <p:sp>
        <p:nvSpPr>
          <p:cNvPr id="6277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0F7A619F-B6C2-5A40-B3E7-A183AC6C4DDB}"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9</a:t>
            </a:fld>
            <a:endParaRPr lang="en-GB" sz="1200">
              <a:solidFill>
                <a:srgbClr val="000000"/>
              </a:solidFill>
              <a:latin typeface="Calibri" charset="0"/>
            </a:endParaRPr>
          </a:p>
        </p:txBody>
      </p:sp>
      <p:sp>
        <p:nvSpPr>
          <p:cNvPr id="6277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Arial"/>
              <a:ea typeface="ＭＳ Ｐゴシック" charset="0"/>
              <a:cs typeface="Arial"/>
            </a:endParaRPr>
          </a:p>
          <a:p>
            <a:r>
              <a:rPr lang="en-US" sz="1200" kern="1200">
                <a:solidFill>
                  <a:schemeClr val="tx1"/>
                </a:solidFill>
                <a:effectLst/>
                <a:latin typeface="Arial"/>
                <a:ea typeface="+mn-ea"/>
                <a:cs typeface="Arial"/>
              </a:rPr>
              <a:t>God’s timeline is found in other passages.</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pPr>
                <a:defRPr/>
              </a:pPr>
              <a:t>‹#›</a:t>
            </a:fld>
            <a:endParaRPr lang="en-GB"/>
          </a:p>
        </p:txBody>
      </p:sp>
    </p:spTree>
    <p:extLst>
      <p:ext uri="{BB962C8B-B14F-4D97-AF65-F5344CB8AC3E}">
        <p14:creationId xmlns:p14="http://schemas.microsoft.com/office/powerpoint/2010/main" val="14211390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pPr>
                <a:defRPr/>
              </a:pPr>
              <a:t>‹#›</a:t>
            </a:fld>
            <a:endParaRPr lang="en-GB"/>
          </a:p>
        </p:txBody>
      </p:sp>
    </p:spTree>
    <p:extLst>
      <p:ext uri="{BB962C8B-B14F-4D97-AF65-F5344CB8AC3E}">
        <p14:creationId xmlns:p14="http://schemas.microsoft.com/office/powerpoint/2010/main" val="14268495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pPr>
                <a:defRPr/>
              </a:pPr>
              <a:t>‹#›</a:t>
            </a:fld>
            <a:endParaRPr lang="en-GB"/>
          </a:p>
        </p:txBody>
      </p:sp>
    </p:spTree>
    <p:extLst>
      <p:ext uri="{BB962C8B-B14F-4D97-AF65-F5344CB8AC3E}">
        <p14:creationId xmlns:p14="http://schemas.microsoft.com/office/powerpoint/2010/main" val="17615071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pPr>
                <a:defRPr/>
              </a:pPr>
              <a:t>‹#›</a:t>
            </a:fld>
            <a:endParaRPr lang="en-GB"/>
          </a:p>
        </p:txBody>
      </p:sp>
    </p:spTree>
    <p:extLst>
      <p:ext uri="{BB962C8B-B14F-4D97-AF65-F5344CB8AC3E}">
        <p14:creationId xmlns:p14="http://schemas.microsoft.com/office/powerpoint/2010/main" val="58101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pPr>
                <a:defRPr/>
              </a:pPr>
              <a:t>‹#›</a:t>
            </a:fld>
            <a:endParaRPr lang="en-GB"/>
          </a:p>
        </p:txBody>
      </p:sp>
    </p:spTree>
    <p:extLst>
      <p:ext uri="{BB962C8B-B14F-4D97-AF65-F5344CB8AC3E}">
        <p14:creationId xmlns:p14="http://schemas.microsoft.com/office/powerpoint/2010/main" val="28464150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pPr>
                <a:defRPr/>
              </a:pPr>
              <a:t>‹#›</a:t>
            </a:fld>
            <a:endParaRPr lang="en-GB"/>
          </a:p>
        </p:txBody>
      </p:sp>
    </p:spTree>
    <p:extLst>
      <p:ext uri="{BB962C8B-B14F-4D97-AF65-F5344CB8AC3E}">
        <p14:creationId xmlns:p14="http://schemas.microsoft.com/office/powerpoint/2010/main" val="39693476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pPr>
                <a:defRPr/>
              </a:pPr>
              <a:t>‹#›</a:t>
            </a:fld>
            <a:endParaRPr lang="en-GB"/>
          </a:p>
        </p:txBody>
      </p:sp>
    </p:spTree>
    <p:extLst>
      <p:ext uri="{BB962C8B-B14F-4D97-AF65-F5344CB8AC3E}">
        <p14:creationId xmlns:p14="http://schemas.microsoft.com/office/powerpoint/2010/main" val="26860172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pPr>
                <a:defRPr/>
              </a:pPr>
              <a:t>‹#›</a:t>
            </a:fld>
            <a:endParaRPr lang="en-GB"/>
          </a:p>
        </p:txBody>
      </p:sp>
    </p:spTree>
    <p:extLst>
      <p:ext uri="{BB962C8B-B14F-4D97-AF65-F5344CB8AC3E}">
        <p14:creationId xmlns:p14="http://schemas.microsoft.com/office/powerpoint/2010/main" val="876415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40839867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1460314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2234282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41891492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28183947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11435771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381174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26284014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5536504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5932344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16111092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502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73673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29159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67599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2308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6565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22398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97759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44572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19113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00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AEBF64A-2111-A64E-A0E3-19CB331D2B55}" type="slidenum">
              <a:rPr lang="en-US"/>
              <a:pPr>
                <a:defRPr/>
              </a:pPr>
              <a:t>‹#›</a:t>
            </a:fld>
            <a:endParaRPr lang="en-US"/>
          </a:p>
        </p:txBody>
      </p:sp>
    </p:spTree>
    <p:extLst>
      <p:ext uri="{BB962C8B-B14F-4D97-AF65-F5344CB8AC3E}">
        <p14:creationId xmlns:p14="http://schemas.microsoft.com/office/powerpoint/2010/main" val="25703157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7DD89723-2776-694D-8A6C-4A3D421F43EB}" type="slidenum">
              <a:rPr lang="en-US"/>
              <a:pPr>
                <a:defRPr/>
              </a:pPr>
              <a:t>‹#›</a:t>
            </a:fld>
            <a:endParaRPr lang="en-US"/>
          </a:p>
        </p:txBody>
      </p:sp>
    </p:spTree>
    <p:extLst>
      <p:ext uri="{BB962C8B-B14F-4D97-AF65-F5344CB8AC3E}">
        <p14:creationId xmlns:p14="http://schemas.microsoft.com/office/powerpoint/2010/main" val="30090766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D8ABC49-DC08-AA46-934B-D34ED04F0082}" type="slidenum">
              <a:rPr lang="en-US"/>
              <a:pPr>
                <a:defRPr/>
              </a:pPr>
              <a:t>‹#›</a:t>
            </a:fld>
            <a:endParaRPr lang="en-US"/>
          </a:p>
        </p:txBody>
      </p:sp>
    </p:spTree>
    <p:extLst>
      <p:ext uri="{BB962C8B-B14F-4D97-AF65-F5344CB8AC3E}">
        <p14:creationId xmlns:p14="http://schemas.microsoft.com/office/powerpoint/2010/main" val="9527743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E251696A-50EA-EB47-A0A1-7EF041DB67E5}" type="slidenum">
              <a:rPr lang="en-US"/>
              <a:pPr>
                <a:defRPr/>
              </a:pPr>
              <a:t>‹#›</a:t>
            </a:fld>
            <a:endParaRPr lang="en-US"/>
          </a:p>
        </p:txBody>
      </p:sp>
    </p:spTree>
    <p:extLst>
      <p:ext uri="{BB962C8B-B14F-4D97-AF65-F5344CB8AC3E}">
        <p14:creationId xmlns:p14="http://schemas.microsoft.com/office/powerpoint/2010/main" val="2757637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8" name="Footer Placeholder 7"/>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FC6A087E-58EC-B04F-94DD-C01455A18F75}" type="slidenum">
              <a:rPr lang="en-US"/>
              <a:pPr>
                <a:defRPr/>
              </a:pPr>
              <a:t>‹#›</a:t>
            </a:fld>
            <a:endParaRPr lang="en-US"/>
          </a:p>
        </p:txBody>
      </p:sp>
    </p:spTree>
    <p:extLst>
      <p:ext uri="{BB962C8B-B14F-4D97-AF65-F5344CB8AC3E}">
        <p14:creationId xmlns:p14="http://schemas.microsoft.com/office/powerpoint/2010/main" val="14926944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4" name="Footer Placeholder 3"/>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04E9A450-DE72-E344-B552-FE91184BAE5D}" type="slidenum">
              <a:rPr lang="en-US"/>
              <a:pPr>
                <a:defRPr/>
              </a:pPr>
              <a:t>‹#›</a:t>
            </a:fld>
            <a:endParaRPr lang="en-US"/>
          </a:p>
        </p:txBody>
      </p:sp>
    </p:spTree>
    <p:extLst>
      <p:ext uri="{BB962C8B-B14F-4D97-AF65-F5344CB8AC3E}">
        <p14:creationId xmlns:p14="http://schemas.microsoft.com/office/powerpoint/2010/main" val="15371630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3" name="Footer Placeholder 2"/>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C8A97B2-73AC-9849-9040-4B1F84984BED}" type="slidenum">
              <a:rPr lang="en-US"/>
              <a:pPr>
                <a:defRPr/>
              </a:pPr>
              <a:t>‹#›</a:t>
            </a:fld>
            <a:endParaRPr lang="en-US"/>
          </a:p>
        </p:txBody>
      </p:sp>
    </p:spTree>
    <p:extLst>
      <p:ext uri="{BB962C8B-B14F-4D97-AF65-F5344CB8AC3E}">
        <p14:creationId xmlns:p14="http://schemas.microsoft.com/office/powerpoint/2010/main" val="19029148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6A0ED58-018E-2240-BEB9-6217B13279CC}" type="slidenum">
              <a:rPr lang="en-US"/>
              <a:pPr>
                <a:defRPr/>
              </a:pPr>
              <a:t>‹#›</a:t>
            </a:fld>
            <a:endParaRPr lang="en-US"/>
          </a:p>
        </p:txBody>
      </p:sp>
    </p:spTree>
    <p:extLst>
      <p:ext uri="{BB962C8B-B14F-4D97-AF65-F5344CB8AC3E}">
        <p14:creationId xmlns:p14="http://schemas.microsoft.com/office/powerpoint/2010/main" val="27041854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7EA7F333-B2D6-4C40-B307-95B087BA3EDC}" type="slidenum">
              <a:rPr lang="en-US"/>
              <a:pPr>
                <a:defRPr/>
              </a:pPr>
              <a:t>‹#›</a:t>
            </a:fld>
            <a:endParaRPr lang="en-US"/>
          </a:p>
        </p:txBody>
      </p:sp>
    </p:spTree>
    <p:extLst>
      <p:ext uri="{BB962C8B-B14F-4D97-AF65-F5344CB8AC3E}">
        <p14:creationId xmlns:p14="http://schemas.microsoft.com/office/powerpoint/2010/main" val="27456227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85A6F3C9-3FBD-984A-A3DD-48CCAED70129}" type="slidenum">
              <a:rPr lang="en-US"/>
              <a:pPr>
                <a:defRPr/>
              </a:pPr>
              <a:t>‹#›</a:t>
            </a:fld>
            <a:endParaRPr lang="en-US"/>
          </a:p>
        </p:txBody>
      </p:sp>
    </p:spTree>
    <p:extLst>
      <p:ext uri="{BB962C8B-B14F-4D97-AF65-F5344CB8AC3E}">
        <p14:creationId xmlns:p14="http://schemas.microsoft.com/office/powerpoint/2010/main" val="3621389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449263" fontAlgn="base">
                <a:spcBef>
                  <a:spcPct val="0"/>
                </a:spcBef>
                <a:spcAft>
                  <a:spcPct val="0"/>
                </a:spcAft>
              </a:pPr>
              <a:endParaRPr lang="en-US" sz="2400">
                <a:solidFill>
                  <a:srgbClr val="000066"/>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449263" fontAlgn="base">
                <a:spcBef>
                  <a:spcPct val="0"/>
                </a:spcBef>
                <a:spcAft>
                  <a:spcPct val="0"/>
                </a:spcAft>
              </a:pPr>
              <a:endParaRPr lang="en-US" sz="2400">
                <a:solidFill>
                  <a:srgbClr val="000066"/>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449263" fontAlgn="base">
                <a:spcBef>
                  <a:spcPct val="0"/>
                </a:spcBef>
                <a:spcAft>
                  <a:spcPct val="0"/>
                </a:spcAft>
              </a:pPr>
              <a:endParaRPr lang="en-US" sz="2400">
                <a:solidFill>
                  <a:srgbClr val="000066"/>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defTabSz="449263">
              <a:defRPr b="0"/>
            </a:lvl1pPr>
          </a:lstStyle>
          <a:p>
            <a:pPr>
              <a:defRPr/>
            </a:pPr>
            <a:endParaRPr lang="en-US"/>
          </a:p>
        </p:txBody>
      </p:sp>
      <p:sp>
        <p:nvSpPr>
          <p:cNvPr id="28" name="Rectangle 28"/>
          <p:cNvSpPr>
            <a:spLocks noGrp="1" noChangeArrowheads="1"/>
          </p:cNvSpPr>
          <p:nvPr>
            <p:ph type="ftr" sz="quarter" idx="11"/>
          </p:nvPr>
        </p:nvSpPr>
        <p:spPr/>
        <p:txBody>
          <a:bodyPr/>
          <a:lstStyle>
            <a:lvl1pPr defTabSz="449263">
              <a:defRPr b="0"/>
            </a:lvl1pPr>
          </a:lstStyle>
          <a:p>
            <a:pPr>
              <a:defRPr/>
            </a:pPr>
            <a:endParaRPr lang="en-US"/>
          </a:p>
        </p:txBody>
      </p:sp>
      <p:sp>
        <p:nvSpPr>
          <p:cNvPr id="29" name="Rectangle 29"/>
          <p:cNvSpPr>
            <a:spLocks noGrp="1" noChangeArrowheads="1"/>
          </p:cNvSpPr>
          <p:nvPr>
            <p:ph type="sldNum" sz="quarter" idx="12"/>
          </p:nvPr>
        </p:nvSpPr>
        <p:spPr/>
        <p:txBody>
          <a:bodyPr/>
          <a:lstStyle>
            <a:lvl1pPr defTabSz="449263">
              <a:defRPr b="0">
                <a:latin typeface="Arial" charset="0"/>
              </a:defRPr>
            </a:lvl1pPr>
          </a:lstStyle>
          <a:p>
            <a:pPr>
              <a:defRPr/>
            </a:pPr>
            <a:fld id="{FC869A03-B23B-3047-87AF-2A33C8293F2A}" type="slidenum">
              <a:rPr lang="en-US"/>
              <a:pPr>
                <a:defRPr/>
              </a:pPr>
              <a:t>‹#›</a:t>
            </a:fld>
            <a:endParaRPr lang="en-US"/>
          </a:p>
        </p:txBody>
      </p:sp>
    </p:spTree>
    <p:extLst>
      <p:ext uri="{BB962C8B-B14F-4D97-AF65-F5344CB8AC3E}">
        <p14:creationId xmlns:p14="http://schemas.microsoft.com/office/powerpoint/2010/main" val="31816634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0195BEFC-A00B-D64B-9152-7F8D070866A1}" type="slidenum">
              <a:rPr lang="en-US"/>
              <a:pPr>
                <a:defRPr/>
              </a:pPr>
              <a:t>‹#›</a:t>
            </a:fld>
            <a:endParaRPr lang="en-US"/>
          </a:p>
        </p:txBody>
      </p:sp>
    </p:spTree>
    <p:extLst>
      <p:ext uri="{BB962C8B-B14F-4D97-AF65-F5344CB8AC3E}">
        <p14:creationId xmlns:p14="http://schemas.microsoft.com/office/powerpoint/2010/main" val="19177984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BCCDEDC-2991-C340-8442-A7F5BF520E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0561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B4CC7C0-6993-AE48-8DBE-5D368D14E4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17157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5D639794-BD0B-A84A-85FD-FCC6D20AFE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15397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3EB1CAFF-FA21-694E-8D2F-3ABFC23A8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1304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84A71649-56B9-C545-8FE6-D3B19CC40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16249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F86C01EE-3BB6-A945-9884-F26F2795D5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2431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3F558817-4176-8847-BBAF-842AAA5FA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09926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3C2F6AC-FF7B-404C-B2E9-645FEFE4F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40057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11B841E3-8AAA-E642-B1F9-DA07BBB59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484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6684078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A191E8D-E055-9A4B-8E38-F15F4F66F9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03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E66A660-BDE7-BF4E-8551-78C92DBCD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66236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41974589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fontAlgn="base">
              <a:spcBef>
                <a:spcPct val="0"/>
              </a:spcBef>
              <a:spcAft>
                <a:spcPct val="0"/>
              </a:spcAft>
              <a:defRPr/>
            </a:pPr>
            <a:endParaRPr lang="en-US" sz="240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fontAlgn="base">
              <a:spcBef>
                <a:spcPct val="0"/>
              </a:spcBef>
              <a:spcAft>
                <a:spcPct val="0"/>
              </a:spcAft>
              <a:defRPr/>
            </a:pPr>
            <a:endParaRPr lang="en-US" sz="2400"/>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7199357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9DDBAE8D-9871-3842-9C53-7C4A6EAA3A69}" type="slidenum">
              <a:rPr lang="en-GB"/>
              <a:pPr>
                <a:defRPr/>
              </a:pPr>
              <a:t>‹#›</a:t>
            </a:fld>
            <a:endParaRPr lang="en-GB"/>
          </a:p>
        </p:txBody>
      </p:sp>
    </p:spTree>
    <p:extLst>
      <p:ext uri="{BB962C8B-B14F-4D97-AF65-F5344CB8AC3E}">
        <p14:creationId xmlns:p14="http://schemas.microsoft.com/office/powerpoint/2010/main" val="663265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58A3007C-04B9-6D49-8CBE-861EAC220642}" type="slidenum">
              <a:rPr lang="en-GB"/>
              <a:pPr>
                <a:defRPr/>
              </a:pPr>
              <a:t>‹#›</a:t>
            </a:fld>
            <a:endParaRPr lang="en-GB"/>
          </a:p>
        </p:txBody>
      </p:sp>
    </p:spTree>
    <p:extLst>
      <p:ext uri="{BB962C8B-B14F-4D97-AF65-F5344CB8AC3E}">
        <p14:creationId xmlns:p14="http://schemas.microsoft.com/office/powerpoint/2010/main" val="33435212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523CFC87-36A1-424F-BFDC-38D23A51DDEF}" type="slidenum">
              <a:rPr lang="en-GB"/>
              <a:pPr>
                <a:defRPr/>
              </a:pPr>
              <a:t>‹#›</a:t>
            </a:fld>
            <a:endParaRPr lang="en-GB"/>
          </a:p>
        </p:txBody>
      </p:sp>
    </p:spTree>
    <p:extLst>
      <p:ext uri="{BB962C8B-B14F-4D97-AF65-F5344CB8AC3E}">
        <p14:creationId xmlns:p14="http://schemas.microsoft.com/office/powerpoint/2010/main" val="26272591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p:txBody>
          <a:bodyPr/>
          <a:lstStyle>
            <a:lvl1pPr defTabSz="914400" eaLnBrk="0" hangingPunct="0">
              <a:defRPr/>
            </a:lvl1pPr>
          </a:lstStyle>
          <a:p>
            <a:pPr>
              <a:defRPr/>
            </a:pPr>
            <a:fld id="{0743D27F-D632-BE49-84DE-A70AB886ED60}" type="slidenum">
              <a:rPr lang="en-GB"/>
              <a:pPr>
                <a:defRPr/>
              </a:pPr>
              <a:t>‹#›</a:t>
            </a:fld>
            <a:endParaRPr lang="en-GB"/>
          </a:p>
        </p:txBody>
      </p:sp>
    </p:spTree>
    <p:extLst>
      <p:ext uri="{BB962C8B-B14F-4D97-AF65-F5344CB8AC3E}">
        <p14:creationId xmlns:p14="http://schemas.microsoft.com/office/powerpoint/2010/main" val="10153145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p:txBody>
          <a:bodyPr/>
          <a:lstStyle>
            <a:lvl1pPr defTabSz="914400" eaLnBrk="0" hangingPunct="0">
              <a:defRPr/>
            </a:lvl1pPr>
          </a:lstStyle>
          <a:p>
            <a:pPr>
              <a:defRPr/>
            </a:pPr>
            <a:fld id="{3C0230C9-057E-D44E-A387-94EBB0AE336E}" type="slidenum">
              <a:rPr lang="en-GB"/>
              <a:pPr>
                <a:defRPr/>
              </a:pPr>
              <a:t>‹#›</a:t>
            </a:fld>
            <a:endParaRPr lang="en-GB"/>
          </a:p>
        </p:txBody>
      </p:sp>
    </p:spTree>
    <p:extLst>
      <p:ext uri="{BB962C8B-B14F-4D97-AF65-F5344CB8AC3E}">
        <p14:creationId xmlns:p14="http://schemas.microsoft.com/office/powerpoint/2010/main" val="25006805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p:txBody>
          <a:bodyPr/>
          <a:lstStyle>
            <a:lvl1pPr defTabSz="914400" eaLnBrk="0" hangingPunct="0">
              <a:defRPr/>
            </a:lvl1pPr>
          </a:lstStyle>
          <a:p>
            <a:pPr>
              <a:defRPr/>
            </a:pPr>
            <a:fld id="{081CC11E-99BE-E947-9AD8-116DBC32A068}" type="slidenum">
              <a:rPr lang="en-GB"/>
              <a:pPr>
                <a:defRPr/>
              </a:pPr>
              <a:t>‹#›</a:t>
            </a:fld>
            <a:endParaRPr lang="en-GB"/>
          </a:p>
        </p:txBody>
      </p:sp>
    </p:spTree>
    <p:extLst>
      <p:ext uri="{BB962C8B-B14F-4D97-AF65-F5344CB8AC3E}">
        <p14:creationId xmlns:p14="http://schemas.microsoft.com/office/powerpoint/2010/main" val="351552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2821061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p:txBody>
          <a:bodyPr/>
          <a:lstStyle>
            <a:lvl1pPr defTabSz="914400" eaLnBrk="0" hangingPunct="0">
              <a:defRPr/>
            </a:lvl1pPr>
          </a:lstStyle>
          <a:p>
            <a:pPr>
              <a:defRPr/>
            </a:pPr>
            <a:fld id="{984BC53F-A5D8-3F40-B636-C73346E1088B}" type="slidenum">
              <a:rPr lang="en-GB"/>
              <a:pPr>
                <a:defRPr/>
              </a:pPr>
              <a:t>‹#›</a:t>
            </a:fld>
            <a:endParaRPr lang="en-GB"/>
          </a:p>
        </p:txBody>
      </p:sp>
    </p:spTree>
    <p:extLst>
      <p:ext uri="{BB962C8B-B14F-4D97-AF65-F5344CB8AC3E}">
        <p14:creationId xmlns:p14="http://schemas.microsoft.com/office/powerpoint/2010/main" val="14456350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p:txBody>
          <a:bodyPr/>
          <a:lstStyle>
            <a:lvl1pPr defTabSz="914400" eaLnBrk="0" hangingPunct="0">
              <a:defRPr/>
            </a:lvl1pPr>
          </a:lstStyle>
          <a:p>
            <a:pPr>
              <a:defRPr/>
            </a:pPr>
            <a:fld id="{6FF4AB1B-BBAD-3541-A54D-436766ACB6AC}" type="slidenum">
              <a:rPr lang="en-GB"/>
              <a:pPr>
                <a:defRPr/>
              </a:pPr>
              <a:t>‹#›</a:t>
            </a:fld>
            <a:endParaRPr lang="en-GB"/>
          </a:p>
        </p:txBody>
      </p:sp>
    </p:spTree>
    <p:extLst>
      <p:ext uri="{BB962C8B-B14F-4D97-AF65-F5344CB8AC3E}">
        <p14:creationId xmlns:p14="http://schemas.microsoft.com/office/powerpoint/2010/main" val="35824010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p:txBody>
          <a:bodyPr/>
          <a:lstStyle>
            <a:lvl1pPr defTabSz="914400" eaLnBrk="0" hangingPunct="0">
              <a:defRPr/>
            </a:lvl1pPr>
          </a:lstStyle>
          <a:p>
            <a:pPr>
              <a:defRPr/>
            </a:pPr>
            <a:fld id="{43069E39-7BD2-3746-8B82-1BE22A391B1B}" type="slidenum">
              <a:rPr lang="en-GB"/>
              <a:pPr>
                <a:defRPr/>
              </a:pPr>
              <a:t>‹#›</a:t>
            </a:fld>
            <a:endParaRPr lang="en-GB"/>
          </a:p>
        </p:txBody>
      </p:sp>
    </p:spTree>
    <p:extLst>
      <p:ext uri="{BB962C8B-B14F-4D97-AF65-F5344CB8AC3E}">
        <p14:creationId xmlns:p14="http://schemas.microsoft.com/office/powerpoint/2010/main" val="41576710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57BC6593-6765-714A-9E2B-7176F9564AA2}" type="slidenum">
              <a:rPr lang="en-GB"/>
              <a:pPr>
                <a:defRPr/>
              </a:pPr>
              <a:t>‹#›</a:t>
            </a:fld>
            <a:endParaRPr lang="en-GB"/>
          </a:p>
        </p:txBody>
      </p:sp>
    </p:spTree>
    <p:extLst>
      <p:ext uri="{BB962C8B-B14F-4D97-AF65-F5344CB8AC3E}">
        <p14:creationId xmlns:p14="http://schemas.microsoft.com/office/powerpoint/2010/main" val="26316323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912AF76B-1477-1F49-A33E-3B60282790FB}" type="slidenum">
              <a:rPr lang="en-GB"/>
              <a:pPr>
                <a:defRPr/>
              </a:pPr>
              <a:t>‹#›</a:t>
            </a:fld>
            <a:endParaRPr lang="en-GB"/>
          </a:p>
        </p:txBody>
      </p:sp>
    </p:spTree>
    <p:extLst>
      <p:ext uri="{BB962C8B-B14F-4D97-AF65-F5344CB8AC3E}">
        <p14:creationId xmlns:p14="http://schemas.microsoft.com/office/powerpoint/2010/main" val="11779413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EEDE4EF8-64EC-884E-A213-63A006D12A41}" type="slidenum">
              <a:rPr lang="en-US"/>
              <a:pPr>
                <a:defRPr/>
              </a:pPr>
              <a:t>‹#›</a:t>
            </a:fld>
            <a:endParaRPr lang="en-US"/>
          </a:p>
        </p:txBody>
      </p:sp>
    </p:spTree>
    <p:extLst>
      <p:ext uri="{BB962C8B-B14F-4D97-AF65-F5344CB8AC3E}">
        <p14:creationId xmlns:p14="http://schemas.microsoft.com/office/powerpoint/2010/main" val="846939814"/>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075669CD-90F8-834D-AD7A-1DB567EC9BF0}" type="slidenum">
              <a:rPr lang="en-US"/>
              <a:pPr>
                <a:defRPr/>
              </a:pPr>
              <a:t>‹#›</a:t>
            </a:fld>
            <a:endParaRPr lang="en-US"/>
          </a:p>
        </p:txBody>
      </p:sp>
    </p:spTree>
    <p:extLst>
      <p:ext uri="{BB962C8B-B14F-4D97-AF65-F5344CB8AC3E}">
        <p14:creationId xmlns:p14="http://schemas.microsoft.com/office/powerpoint/2010/main" val="2602359250"/>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487934B5-96A9-4C44-A4BC-104FF2C714FD}" type="slidenum">
              <a:rPr lang="en-US"/>
              <a:pPr>
                <a:defRPr/>
              </a:pPr>
              <a:t>‹#›</a:t>
            </a:fld>
            <a:endParaRPr lang="en-US"/>
          </a:p>
        </p:txBody>
      </p:sp>
    </p:spTree>
    <p:extLst>
      <p:ext uri="{BB962C8B-B14F-4D97-AF65-F5344CB8AC3E}">
        <p14:creationId xmlns:p14="http://schemas.microsoft.com/office/powerpoint/2010/main" val="1083873960"/>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49263" eaLnBrk="1" hangingPunct="1">
              <a:defRPr/>
            </a:lvl1pPr>
          </a:lstStyle>
          <a:p>
            <a:pPr>
              <a:defRPr/>
            </a:pPr>
            <a:fld id="{706BBF48-1CDB-F84A-946D-0D691F3028F0}" type="slidenum">
              <a:rPr lang="en-US"/>
              <a:pPr>
                <a:defRPr/>
              </a:pPr>
              <a:t>‹#›</a:t>
            </a:fld>
            <a:endParaRPr lang="en-US"/>
          </a:p>
        </p:txBody>
      </p:sp>
    </p:spTree>
    <p:extLst>
      <p:ext uri="{BB962C8B-B14F-4D97-AF65-F5344CB8AC3E}">
        <p14:creationId xmlns:p14="http://schemas.microsoft.com/office/powerpoint/2010/main" val="2127871842"/>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49263" eaLnBrk="1" hangingPunct="1">
              <a:defRPr/>
            </a:lvl1pPr>
          </a:lstStyle>
          <a:p>
            <a:pPr>
              <a:defRPr/>
            </a:pPr>
            <a:fld id="{BFD1D65D-2C25-254F-8250-2E665325CA60}" type="slidenum">
              <a:rPr lang="en-US"/>
              <a:pPr>
                <a:defRPr/>
              </a:pPr>
              <a:t>‹#›</a:t>
            </a:fld>
            <a:endParaRPr lang="en-US"/>
          </a:p>
        </p:txBody>
      </p:sp>
    </p:spTree>
    <p:extLst>
      <p:ext uri="{BB962C8B-B14F-4D97-AF65-F5344CB8AC3E}">
        <p14:creationId xmlns:p14="http://schemas.microsoft.com/office/powerpoint/2010/main" val="437558308"/>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6136641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49263" eaLnBrk="1" hangingPunct="1">
              <a:defRPr/>
            </a:lvl1pPr>
          </a:lstStyle>
          <a:p>
            <a:pPr>
              <a:defRPr/>
            </a:pPr>
            <a:fld id="{310BB333-F878-B940-847A-35A7D6D68514}" type="slidenum">
              <a:rPr lang="en-US"/>
              <a:pPr>
                <a:defRPr/>
              </a:pPr>
              <a:t>‹#›</a:t>
            </a:fld>
            <a:endParaRPr lang="en-US"/>
          </a:p>
        </p:txBody>
      </p:sp>
    </p:spTree>
    <p:extLst>
      <p:ext uri="{BB962C8B-B14F-4D97-AF65-F5344CB8AC3E}">
        <p14:creationId xmlns:p14="http://schemas.microsoft.com/office/powerpoint/2010/main" val="111538795"/>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49263" eaLnBrk="1" hangingPunct="1">
              <a:defRPr/>
            </a:lvl1pPr>
          </a:lstStyle>
          <a:p>
            <a:pPr>
              <a:defRPr/>
            </a:pPr>
            <a:fld id="{18B3AEA1-CDA6-AE4B-9C64-5A05B37650B1}" type="slidenum">
              <a:rPr lang="en-US"/>
              <a:pPr>
                <a:defRPr/>
              </a:pPr>
              <a:t>‹#›</a:t>
            </a:fld>
            <a:endParaRPr lang="en-US"/>
          </a:p>
        </p:txBody>
      </p:sp>
    </p:spTree>
    <p:extLst>
      <p:ext uri="{BB962C8B-B14F-4D97-AF65-F5344CB8AC3E}">
        <p14:creationId xmlns:p14="http://schemas.microsoft.com/office/powerpoint/2010/main" val="839817222"/>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49263" eaLnBrk="1" hangingPunct="1">
              <a:defRPr/>
            </a:lvl1pPr>
          </a:lstStyle>
          <a:p>
            <a:pPr>
              <a:defRPr/>
            </a:pPr>
            <a:fld id="{587CA977-7960-2E49-9A71-044C546C6DC8}" type="slidenum">
              <a:rPr lang="en-US"/>
              <a:pPr>
                <a:defRPr/>
              </a:pPr>
              <a:t>‹#›</a:t>
            </a:fld>
            <a:endParaRPr lang="en-US"/>
          </a:p>
        </p:txBody>
      </p:sp>
    </p:spTree>
    <p:extLst>
      <p:ext uri="{BB962C8B-B14F-4D97-AF65-F5344CB8AC3E}">
        <p14:creationId xmlns:p14="http://schemas.microsoft.com/office/powerpoint/2010/main" val="1146727532"/>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49263" eaLnBrk="1" hangingPunct="1">
              <a:defRPr/>
            </a:lvl1pPr>
          </a:lstStyle>
          <a:p>
            <a:pPr>
              <a:defRPr/>
            </a:pPr>
            <a:fld id="{A98535FB-47F8-D34A-A935-2322D78CB045}" type="slidenum">
              <a:rPr lang="en-US"/>
              <a:pPr>
                <a:defRPr/>
              </a:pPr>
              <a:t>‹#›</a:t>
            </a:fld>
            <a:endParaRPr lang="en-US"/>
          </a:p>
        </p:txBody>
      </p:sp>
    </p:spTree>
    <p:extLst>
      <p:ext uri="{BB962C8B-B14F-4D97-AF65-F5344CB8AC3E}">
        <p14:creationId xmlns:p14="http://schemas.microsoft.com/office/powerpoint/2010/main" val="3010160853"/>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E51AA60E-5FA7-0C41-97AA-CE384D4A4367}" type="slidenum">
              <a:rPr lang="en-US"/>
              <a:pPr>
                <a:defRPr/>
              </a:pPr>
              <a:t>‹#›</a:t>
            </a:fld>
            <a:endParaRPr lang="en-US"/>
          </a:p>
        </p:txBody>
      </p:sp>
    </p:spTree>
    <p:extLst>
      <p:ext uri="{BB962C8B-B14F-4D97-AF65-F5344CB8AC3E}">
        <p14:creationId xmlns:p14="http://schemas.microsoft.com/office/powerpoint/2010/main" val="3692891132"/>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6B7CB13D-871B-974B-A19D-E8E962C541C8}" type="slidenum">
              <a:rPr lang="en-US"/>
              <a:pPr>
                <a:defRPr/>
              </a:pPr>
              <a:t>‹#›</a:t>
            </a:fld>
            <a:endParaRPr lang="en-US"/>
          </a:p>
        </p:txBody>
      </p:sp>
    </p:spTree>
    <p:extLst>
      <p:ext uri="{BB962C8B-B14F-4D97-AF65-F5344CB8AC3E}">
        <p14:creationId xmlns:p14="http://schemas.microsoft.com/office/powerpoint/2010/main" val="2167160274"/>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27B8B7F5-7F67-D842-B2C4-960F4E4C7482}" type="slidenum">
              <a:rPr lang="en-GB"/>
              <a:pPr>
                <a:defRPr/>
              </a:pPr>
              <a:t>‹#›</a:t>
            </a:fld>
            <a:endParaRPr lang="en-GB"/>
          </a:p>
        </p:txBody>
      </p:sp>
    </p:spTree>
    <p:extLst>
      <p:ext uri="{BB962C8B-B14F-4D97-AF65-F5344CB8AC3E}">
        <p14:creationId xmlns:p14="http://schemas.microsoft.com/office/powerpoint/2010/main" val="42028039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07E6439D-9A03-CC4A-A3F9-F6649E4445CF}" type="slidenum">
              <a:rPr lang="en-GB"/>
              <a:pPr>
                <a:defRPr/>
              </a:pPr>
              <a:t>‹#›</a:t>
            </a:fld>
            <a:endParaRPr lang="en-GB"/>
          </a:p>
        </p:txBody>
      </p:sp>
    </p:spTree>
    <p:extLst>
      <p:ext uri="{BB962C8B-B14F-4D97-AF65-F5344CB8AC3E}">
        <p14:creationId xmlns:p14="http://schemas.microsoft.com/office/powerpoint/2010/main" val="1325972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0EE20FD5-E55E-A546-A6C5-4BA5B1B3E12B}" type="slidenum">
              <a:rPr lang="en-GB"/>
              <a:pPr>
                <a:defRPr/>
              </a:pPr>
              <a:t>‹#›</a:t>
            </a:fld>
            <a:endParaRPr lang="en-GB"/>
          </a:p>
        </p:txBody>
      </p:sp>
    </p:spTree>
    <p:extLst>
      <p:ext uri="{BB962C8B-B14F-4D97-AF65-F5344CB8AC3E}">
        <p14:creationId xmlns:p14="http://schemas.microsoft.com/office/powerpoint/2010/main" val="9049826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p:txBody>
          <a:bodyPr/>
          <a:lstStyle>
            <a:lvl1pPr defTabSz="914400" eaLnBrk="0" hangingPunct="0">
              <a:defRPr/>
            </a:lvl1pPr>
          </a:lstStyle>
          <a:p>
            <a:pPr>
              <a:defRPr/>
            </a:pPr>
            <a:fld id="{84E5CC8B-5D3C-5245-BEF1-9F184CD93727}" type="slidenum">
              <a:rPr lang="en-GB"/>
              <a:pPr>
                <a:defRPr/>
              </a:pPr>
              <a:t>‹#›</a:t>
            </a:fld>
            <a:endParaRPr lang="en-GB"/>
          </a:p>
        </p:txBody>
      </p:sp>
    </p:spTree>
    <p:extLst>
      <p:ext uri="{BB962C8B-B14F-4D97-AF65-F5344CB8AC3E}">
        <p14:creationId xmlns:p14="http://schemas.microsoft.com/office/powerpoint/2010/main" val="2301387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4635413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p:txBody>
          <a:bodyPr/>
          <a:lstStyle>
            <a:lvl1pPr defTabSz="914400" eaLnBrk="0" hangingPunct="0">
              <a:defRPr/>
            </a:lvl1pPr>
          </a:lstStyle>
          <a:p>
            <a:pPr>
              <a:defRPr/>
            </a:pPr>
            <a:fld id="{B041B576-9C31-FB40-BDA9-407A59E4FE06}" type="slidenum">
              <a:rPr lang="en-GB"/>
              <a:pPr>
                <a:defRPr/>
              </a:pPr>
              <a:t>‹#›</a:t>
            </a:fld>
            <a:endParaRPr lang="en-GB"/>
          </a:p>
        </p:txBody>
      </p:sp>
    </p:spTree>
    <p:extLst>
      <p:ext uri="{BB962C8B-B14F-4D97-AF65-F5344CB8AC3E}">
        <p14:creationId xmlns:p14="http://schemas.microsoft.com/office/powerpoint/2010/main" val="19403138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p:txBody>
          <a:bodyPr/>
          <a:lstStyle>
            <a:lvl1pPr defTabSz="914400" eaLnBrk="0" hangingPunct="0">
              <a:defRPr/>
            </a:lvl1pPr>
          </a:lstStyle>
          <a:p>
            <a:pPr>
              <a:defRPr/>
            </a:pPr>
            <a:fld id="{A3AFA33A-083F-D047-9DE4-982BCE4B02DF}" type="slidenum">
              <a:rPr lang="en-GB"/>
              <a:pPr>
                <a:defRPr/>
              </a:pPr>
              <a:t>‹#›</a:t>
            </a:fld>
            <a:endParaRPr lang="en-GB"/>
          </a:p>
        </p:txBody>
      </p:sp>
    </p:spTree>
    <p:extLst>
      <p:ext uri="{BB962C8B-B14F-4D97-AF65-F5344CB8AC3E}">
        <p14:creationId xmlns:p14="http://schemas.microsoft.com/office/powerpoint/2010/main" val="26521389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p:txBody>
          <a:bodyPr/>
          <a:lstStyle>
            <a:lvl1pPr defTabSz="914400" eaLnBrk="0" hangingPunct="0">
              <a:defRPr/>
            </a:lvl1pPr>
          </a:lstStyle>
          <a:p>
            <a:pPr>
              <a:defRPr/>
            </a:pPr>
            <a:fld id="{AB3A697E-D352-5D4A-8706-6E39B22966E3}" type="slidenum">
              <a:rPr lang="en-GB"/>
              <a:pPr>
                <a:defRPr/>
              </a:pPr>
              <a:t>‹#›</a:t>
            </a:fld>
            <a:endParaRPr lang="en-GB"/>
          </a:p>
        </p:txBody>
      </p:sp>
    </p:spTree>
    <p:extLst>
      <p:ext uri="{BB962C8B-B14F-4D97-AF65-F5344CB8AC3E}">
        <p14:creationId xmlns:p14="http://schemas.microsoft.com/office/powerpoint/2010/main" val="22429242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p:txBody>
          <a:bodyPr/>
          <a:lstStyle>
            <a:lvl1pPr defTabSz="914400" eaLnBrk="0" hangingPunct="0">
              <a:defRPr/>
            </a:lvl1pPr>
          </a:lstStyle>
          <a:p>
            <a:pPr>
              <a:defRPr/>
            </a:pPr>
            <a:fld id="{01B42F02-EBE4-BB4C-B49F-AA8B7761E29A}" type="slidenum">
              <a:rPr lang="en-GB"/>
              <a:pPr>
                <a:defRPr/>
              </a:pPr>
              <a:t>‹#›</a:t>
            </a:fld>
            <a:endParaRPr lang="en-GB"/>
          </a:p>
        </p:txBody>
      </p:sp>
    </p:spTree>
    <p:extLst>
      <p:ext uri="{BB962C8B-B14F-4D97-AF65-F5344CB8AC3E}">
        <p14:creationId xmlns:p14="http://schemas.microsoft.com/office/powerpoint/2010/main" val="40021610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p:txBody>
          <a:bodyPr/>
          <a:lstStyle>
            <a:lvl1pPr defTabSz="914400" eaLnBrk="0" hangingPunct="0">
              <a:defRPr/>
            </a:lvl1pPr>
          </a:lstStyle>
          <a:p>
            <a:pPr>
              <a:defRPr/>
            </a:pPr>
            <a:fld id="{6D21D22F-8006-8A40-96E0-94EDC360275F}" type="slidenum">
              <a:rPr lang="en-GB"/>
              <a:pPr>
                <a:defRPr/>
              </a:pPr>
              <a:t>‹#›</a:t>
            </a:fld>
            <a:endParaRPr lang="en-GB"/>
          </a:p>
        </p:txBody>
      </p:sp>
    </p:spTree>
    <p:extLst>
      <p:ext uri="{BB962C8B-B14F-4D97-AF65-F5344CB8AC3E}">
        <p14:creationId xmlns:p14="http://schemas.microsoft.com/office/powerpoint/2010/main" val="8263969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87709529-FF7E-E040-AD02-1AE679DC7728}" type="slidenum">
              <a:rPr lang="en-GB"/>
              <a:pPr>
                <a:defRPr/>
              </a:pPr>
              <a:t>‹#›</a:t>
            </a:fld>
            <a:endParaRPr lang="en-GB"/>
          </a:p>
        </p:txBody>
      </p:sp>
    </p:spTree>
    <p:extLst>
      <p:ext uri="{BB962C8B-B14F-4D97-AF65-F5344CB8AC3E}">
        <p14:creationId xmlns:p14="http://schemas.microsoft.com/office/powerpoint/2010/main" val="37645848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4917CDFC-2C30-1741-A020-250ADF3FCB52}" type="slidenum">
              <a:rPr lang="en-GB"/>
              <a:pPr>
                <a:defRPr/>
              </a:pPr>
              <a:t>‹#›</a:t>
            </a:fld>
            <a:endParaRPr lang="en-GB"/>
          </a:p>
        </p:txBody>
      </p:sp>
    </p:spTree>
    <p:extLst>
      <p:ext uri="{BB962C8B-B14F-4D97-AF65-F5344CB8AC3E}">
        <p14:creationId xmlns:p14="http://schemas.microsoft.com/office/powerpoint/2010/main" val="28443416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AED675E-EBCE-8042-BAF9-9F696FC3733A}" type="slidenum">
              <a:rPr lang="en-GB"/>
              <a:pPr>
                <a:defRPr/>
              </a:pPr>
              <a:t>‹#›</a:t>
            </a:fld>
            <a:endParaRPr lang="en-GB"/>
          </a:p>
        </p:txBody>
      </p:sp>
    </p:spTree>
    <p:extLst>
      <p:ext uri="{BB962C8B-B14F-4D97-AF65-F5344CB8AC3E}">
        <p14:creationId xmlns:p14="http://schemas.microsoft.com/office/powerpoint/2010/main" val="36974927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15B772-043F-8041-AA0A-71F6374B973D}" type="slidenum">
              <a:rPr lang="en-GB"/>
              <a:pPr>
                <a:defRPr/>
              </a:pPr>
              <a:t>‹#›</a:t>
            </a:fld>
            <a:endParaRPr lang="en-GB"/>
          </a:p>
        </p:txBody>
      </p:sp>
    </p:spTree>
    <p:extLst>
      <p:ext uri="{BB962C8B-B14F-4D97-AF65-F5344CB8AC3E}">
        <p14:creationId xmlns:p14="http://schemas.microsoft.com/office/powerpoint/2010/main" val="17434445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C3FF020-D33C-7144-98F9-E11D384473F2}" type="slidenum">
              <a:rPr lang="en-GB"/>
              <a:pPr>
                <a:defRPr/>
              </a:pPr>
              <a:t>‹#›</a:t>
            </a:fld>
            <a:endParaRPr lang="en-GB"/>
          </a:p>
        </p:txBody>
      </p:sp>
    </p:spTree>
    <p:extLst>
      <p:ext uri="{BB962C8B-B14F-4D97-AF65-F5344CB8AC3E}">
        <p14:creationId xmlns:p14="http://schemas.microsoft.com/office/powerpoint/2010/main" val="3686903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5674569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9E23C32-3545-294E-AC85-A119B8E8B827}" type="slidenum">
              <a:rPr lang="en-GB"/>
              <a:pPr>
                <a:defRPr/>
              </a:pPr>
              <a:t>‹#›</a:t>
            </a:fld>
            <a:endParaRPr lang="en-GB"/>
          </a:p>
        </p:txBody>
      </p:sp>
    </p:spTree>
    <p:extLst>
      <p:ext uri="{BB962C8B-B14F-4D97-AF65-F5344CB8AC3E}">
        <p14:creationId xmlns:p14="http://schemas.microsoft.com/office/powerpoint/2010/main" val="11204583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1B29AB57-066C-F34D-A056-4104D310E69B}" type="slidenum">
              <a:rPr lang="en-GB"/>
              <a:pPr>
                <a:defRPr/>
              </a:pPr>
              <a:t>‹#›</a:t>
            </a:fld>
            <a:endParaRPr lang="en-GB"/>
          </a:p>
        </p:txBody>
      </p:sp>
    </p:spTree>
    <p:extLst>
      <p:ext uri="{BB962C8B-B14F-4D97-AF65-F5344CB8AC3E}">
        <p14:creationId xmlns:p14="http://schemas.microsoft.com/office/powerpoint/2010/main" val="17684547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C32BF856-F48F-AB49-9569-8390D6613B96}" type="slidenum">
              <a:rPr lang="en-GB"/>
              <a:pPr>
                <a:defRPr/>
              </a:pPr>
              <a:t>‹#›</a:t>
            </a:fld>
            <a:endParaRPr lang="en-GB"/>
          </a:p>
        </p:txBody>
      </p:sp>
    </p:spTree>
    <p:extLst>
      <p:ext uri="{BB962C8B-B14F-4D97-AF65-F5344CB8AC3E}">
        <p14:creationId xmlns:p14="http://schemas.microsoft.com/office/powerpoint/2010/main" val="27873373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B3C9A44-3F54-B446-B868-0C7CF98FCF93}" type="slidenum">
              <a:rPr lang="en-GB"/>
              <a:pPr>
                <a:defRPr/>
              </a:pPr>
              <a:t>‹#›</a:t>
            </a:fld>
            <a:endParaRPr lang="en-GB"/>
          </a:p>
        </p:txBody>
      </p:sp>
    </p:spTree>
    <p:extLst>
      <p:ext uri="{BB962C8B-B14F-4D97-AF65-F5344CB8AC3E}">
        <p14:creationId xmlns:p14="http://schemas.microsoft.com/office/powerpoint/2010/main" val="38056824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3F536CE-B7B5-374A-BE6E-77E908A94617}" type="slidenum">
              <a:rPr lang="en-GB"/>
              <a:pPr>
                <a:defRPr/>
              </a:pPr>
              <a:t>‹#›</a:t>
            </a:fld>
            <a:endParaRPr lang="en-GB"/>
          </a:p>
        </p:txBody>
      </p:sp>
    </p:spTree>
    <p:extLst>
      <p:ext uri="{BB962C8B-B14F-4D97-AF65-F5344CB8AC3E}">
        <p14:creationId xmlns:p14="http://schemas.microsoft.com/office/powerpoint/2010/main" val="42296610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BE39BAD-273B-0247-93B6-B91FE4BA3016}" type="slidenum">
              <a:rPr lang="en-GB"/>
              <a:pPr>
                <a:defRPr/>
              </a:pPr>
              <a:t>‹#›</a:t>
            </a:fld>
            <a:endParaRPr lang="en-GB"/>
          </a:p>
        </p:txBody>
      </p:sp>
    </p:spTree>
    <p:extLst>
      <p:ext uri="{BB962C8B-B14F-4D97-AF65-F5344CB8AC3E}">
        <p14:creationId xmlns:p14="http://schemas.microsoft.com/office/powerpoint/2010/main" val="6155404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1A2AF2-C55A-8249-8308-4B32B8ED3DFF}" type="slidenum">
              <a:rPr lang="en-GB"/>
              <a:pPr>
                <a:defRPr/>
              </a:pPr>
              <a:t>‹#›</a:t>
            </a:fld>
            <a:endParaRPr lang="en-GB"/>
          </a:p>
        </p:txBody>
      </p:sp>
    </p:spTree>
    <p:extLst>
      <p:ext uri="{BB962C8B-B14F-4D97-AF65-F5344CB8AC3E}">
        <p14:creationId xmlns:p14="http://schemas.microsoft.com/office/powerpoint/2010/main" val="41061851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806C896-2A39-7644-862B-3CF76EA3FFA5}" type="slidenum">
              <a:rPr lang="en-GB"/>
              <a:pPr>
                <a:defRPr/>
              </a:pPr>
              <a:t>‹#›</a:t>
            </a:fld>
            <a:endParaRPr lang="en-GB"/>
          </a:p>
        </p:txBody>
      </p:sp>
    </p:spTree>
    <p:extLst>
      <p:ext uri="{BB962C8B-B14F-4D97-AF65-F5344CB8AC3E}">
        <p14:creationId xmlns:p14="http://schemas.microsoft.com/office/powerpoint/2010/main" val="36749215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fld id="{309AAC1B-ECC3-E341-B706-17F0ABFF9C06}" type="slidenum">
              <a:rPr lang="en-GB"/>
              <a:pPr/>
              <a:t>‹#›</a:t>
            </a:fld>
            <a:endParaRPr lang="en-GB"/>
          </a:p>
        </p:txBody>
      </p:sp>
    </p:spTree>
    <p:extLst>
      <p:ext uri="{BB962C8B-B14F-4D97-AF65-F5344CB8AC3E}">
        <p14:creationId xmlns:p14="http://schemas.microsoft.com/office/powerpoint/2010/main" val="29603715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fld id="{568E4726-873D-CD4E-B28C-C82B96382239}" type="slidenum">
              <a:rPr lang="en-GB"/>
              <a:pPr/>
              <a:t>‹#›</a:t>
            </a:fld>
            <a:endParaRPr lang="en-GB"/>
          </a:p>
        </p:txBody>
      </p:sp>
    </p:spTree>
    <p:extLst>
      <p:ext uri="{BB962C8B-B14F-4D97-AF65-F5344CB8AC3E}">
        <p14:creationId xmlns:p14="http://schemas.microsoft.com/office/powerpoint/2010/main" val="237910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2314506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fld id="{665C0ACE-F590-2048-9CA7-DEF73AC1CCED}" type="slidenum">
              <a:rPr lang="en-GB"/>
              <a:pPr/>
              <a:t>‹#›</a:t>
            </a:fld>
            <a:endParaRPr lang="en-GB"/>
          </a:p>
        </p:txBody>
      </p:sp>
    </p:spTree>
    <p:extLst>
      <p:ext uri="{BB962C8B-B14F-4D97-AF65-F5344CB8AC3E}">
        <p14:creationId xmlns:p14="http://schemas.microsoft.com/office/powerpoint/2010/main" val="26676471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fld id="{DCD6AA3C-CC00-CB4D-809B-008C07C8E81D}" type="slidenum">
              <a:rPr lang="en-GB"/>
              <a:pPr/>
              <a:t>‹#›</a:t>
            </a:fld>
            <a:endParaRPr lang="en-GB"/>
          </a:p>
        </p:txBody>
      </p:sp>
    </p:spTree>
    <p:extLst>
      <p:ext uri="{BB962C8B-B14F-4D97-AF65-F5344CB8AC3E}">
        <p14:creationId xmlns:p14="http://schemas.microsoft.com/office/powerpoint/2010/main" val="9280569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fld id="{2ED2A2D1-E5C7-E548-8501-82D735BA9B7A}" type="slidenum">
              <a:rPr lang="en-GB"/>
              <a:pPr/>
              <a:t>‹#›</a:t>
            </a:fld>
            <a:endParaRPr lang="en-GB"/>
          </a:p>
        </p:txBody>
      </p:sp>
    </p:spTree>
    <p:extLst>
      <p:ext uri="{BB962C8B-B14F-4D97-AF65-F5344CB8AC3E}">
        <p14:creationId xmlns:p14="http://schemas.microsoft.com/office/powerpoint/2010/main" val="4538124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fld id="{BD62C777-BACB-8947-A198-332B731F240B}" type="slidenum">
              <a:rPr lang="en-GB"/>
              <a:pPr/>
              <a:t>‹#›</a:t>
            </a:fld>
            <a:endParaRPr lang="en-GB"/>
          </a:p>
        </p:txBody>
      </p:sp>
    </p:spTree>
    <p:extLst>
      <p:ext uri="{BB962C8B-B14F-4D97-AF65-F5344CB8AC3E}">
        <p14:creationId xmlns:p14="http://schemas.microsoft.com/office/powerpoint/2010/main" val="23832456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fld id="{C2714D28-BD5E-4947-AF04-C25D4A13D72E}" type="slidenum">
              <a:rPr lang="en-GB"/>
              <a:pPr/>
              <a:t>‹#›</a:t>
            </a:fld>
            <a:endParaRPr lang="en-GB"/>
          </a:p>
        </p:txBody>
      </p:sp>
    </p:spTree>
    <p:extLst>
      <p:ext uri="{BB962C8B-B14F-4D97-AF65-F5344CB8AC3E}">
        <p14:creationId xmlns:p14="http://schemas.microsoft.com/office/powerpoint/2010/main" val="3653582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fld id="{C4C683EC-3C04-CD47-8D7E-30A531389AFC}" type="slidenum">
              <a:rPr lang="en-GB"/>
              <a:pPr/>
              <a:t>‹#›</a:t>
            </a:fld>
            <a:endParaRPr lang="en-GB"/>
          </a:p>
        </p:txBody>
      </p:sp>
    </p:spTree>
    <p:extLst>
      <p:ext uri="{BB962C8B-B14F-4D97-AF65-F5344CB8AC3E}">
        <p14:creationId xmlns:p14="http://schemas.microsoft.com/office/powerpoint/2010/main" val="17942621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fld id="{46EAC503-C062-F946-A3A7-690F7765C0DF}" type="slidenum">
              <a:rPr lang="en-GB"/>
              <a:pPr/>
              <a:t>‹#›</a:t>
            </a:fld>
            <a:endParaRPr lang="en-GB"/>
          </a:p>
        </p:txBody>
      </p:sp>
    </p:spTree>
    <p:extLst>
      <p:ext uri="{BB962C8B-B14F-4D97-AF65-F5344CB8AC3E}">
        <p14:creationId xmlns:p14="http://schemas.microsoft.com/office/powerpoint/2010/main" val="35848571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fld id="{9E03A66A-A5A9-9446-8DED-A208801070C7}" type="slidenum">
              <a:rPr lang="en-GB"/>
              <a:pPr/>
              <a:t>‹#›</a:t>
            </a:fld>
            <a:endParaRPr lang="en-GB"/>
          </a:p>
        </p:txBody>
      </p:sp>
    </p:spTree>
    <p:extLst>
      <p:ext uri="{BB962C8B-B14F-4D97-AF65-F5344CB8AC3E}">
        <p14:creationId xmlns:p14="http://schemas.microsoft.com/office/powerpoint/2010/main" val="21858512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fld id="{309F6B56-7180-0240-B439-7D8AAC769776}" type="slidenum">
              <a:rPr lang="en-GB"/>
              <a:pPr/>
              <a:t>‹#›</a:t>
            </a:fld>
            <a:endParaRPr lang="en-GB"/>
          </a:p>
        </p:txBody>
      </p:sp>
    </p:spTree>
    <p:extLst>
      <p:ext uri="{BB962C8B-B14F-4D97-AF65-F5344CB8AC3E}">
        <p14:creationId xmlns:p14="http://schemas.microsoft.com/office/powerpoint/2010/main" val="11060006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B1425440-80EA-614A-861E-E807F508F68C}" type="slidenum">
              <a:rPr lang="en-US"/>
              <a:pPr>
                <a:defRPr/>
              </a:pPr>
              <a:t>‹#›</a:t>
            </a:fld>
            <a:endParaRPr lang="en-US"/>
          </a:p>
        </p:txBody>
      </p:sp>
    </p:spTree>
    <p:extLst>
      <p:ext uri="{BB962C8B-B14F-4D97-AF65-F5344CB8AC3E}">
        <p14:creationId xmlns:p14="http://schemas.microsoft.com/office/powerpoint/2010/main" val="1613821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8304744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984A31CC-8FA7-554D-8058-3D1BC5EB20F3}" type="slidenum">
              <a:rPr lang="en-US"/>
              <a:pPr>
                <a:defRPr/>
              </a:pPr>
              <a:t>‹#›</a:t>
            </a:fld>
            <a:endParaRPr lang="en-US"/>
          </a:p>
        </p:txBody>
      </p:sp>
    </p:spTree>
    <p:extLst>
      <p:ext uri="{BB962C8B-B14F-4D97-AF65-F5344CB8AC3E}">
        <p14:creationId xmlns:p14="http://schemas.microsoft.com/office/powerpoint/2010/main" val="39194456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D40674B3-5CD0-C742-829D-9FB37EEE29D4}" type="slidenum">
              <a:rPr lang="en-US"/>
              <a:pPr>
                <a:defRPr/>
              </a:pPr>
              <a:t>‹#›</a:t>
            </a:fld>
            <a:endParaRPr lang="en-US"/>
          </a:p>
        </p:txBody>
      </p:sp>
    </p:spTree>
    <p:extLst>
      <p:ext uri="{BB962C8B-B14F-4D97-AF65-F5344CB8AC3E}">
        <p14:creationId xmlns:p14="http://schemas.microsoft.com/office/powerpoint/2010/main" val="29839250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vl1pPr>
          </a:lstStyle>
          <a:p>
            <a:pPr>
              <a:defRPr/>
            </a:pPr>
            <a:fld id="{50434AED-AEDA-C04C-AF75-08F7AFF0E6B0}" type="slidenum">
              <a:rPr lang="en-US"/>
              <a:pPr>
                <a:defRPr/>
              </a:pPr>
              <a:t>‹#›</a:t>
            </a:fld>
            <a:endParaRPr lang="en-US"/>
          </a:p>
        </p:txBody>
      </p:sp>
    </p:spTree>
    <p:extLst>
      <p:ext uri="{BB962C8B-B14F-4D97-AF65-F5344CB8AC3E}">
        <p14:creationId xmlns:p14="http://schemas.microsoft.com/office/powerpoint/2010/main" val="175448170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a:defRPr/>
            </a:lvl1pPr>
          </a:lstStyle>
          <a:p>
            <a:pPr>
              <a:defRPr/>
            </a:pPr>
            <a:fld id="{096D0532-A29E-2F4B-B197-824CD930B111}" type="slidenum">
              <a:rPr lang="en-US"/>
              <a:pPr>
                <a:defRPr/>
              </a:pPr>
              <a:t>‹#›</a:t>
            </a:fld>
            <a:endParaRPr lang="en-US"/>
          </a:p>
        </p:txBody>
      </p:sp>
    </p:spTree>
    <p:extLst>
      <p:ext uri="{BB962C8B-B14F-4D97-AF65-F5344CB8AC3E}">
        <p14:creationId xmlns:p14="http://schemas.microsoft.com/office/powerpoint/2010/main" val="16273379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a:defRPr/>
            </a:lvl1pPr>
          </a:lstStyle>
          <a:p>
            <a:pPr>
              <a:defRPr/>
            </a:pPr>
            <a:fld id="{D9B0B000-8E02-E24D-8FB5-8297695D2E36}" type="slidenum">
              <a:rPr lang="en-US"/>
              <a:pPr>
                <a:defRPr/>
              </a:pPr>
              <a:t>‹#›</a:t>
            </a:fld>
            <a:endParaRPr lang="en-US"/>
          </a:p>
        </p:txBody>
      </p:sp>
    </p:spTree>
    <p:extLst>
      <p:ext uri="{BB962C8B-B14F-4D97-AF65-F5344CB8AC3E}">
        <p14:creationId xmlns:p14="http://schemas.microsoft.com/office/powerpoint/2010/main" val="33370642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a:defRPr/>
            </a:lvl1pPr>
          </a:lstStyle>
          <a:p>
            <a:pPr>
              <a:defRPr/>
            </a:pPr>
            <a:fld id="{6D312D9D-3B35-E345-A794-7ED6D6AFF849}" type="slidenum">
              <a:rPr lang="en-US"/>
              <a:pPr>
                <a:defRPr/>
              </a:pPr>
              <a:t>‹#›</a:t>
            </a:fld>
            <a:endParaRPr lang="en-US"/>
          </a:p>
        </p:txBody>
      </p:sp>
    </p:spTree>
    <p:extLst>
      <p:ext uri="{BB962C8B-B14F-4D97-AF65-F5344CB8AC3E}">
        <p14:creationId xmlns:p14="http://schemas.microsoft.com/office/powerpoint/2010/main" val="35118441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vl1pPr>
          </a:lstStyle>
          <a:p>
            <a:pPr>
              <a:defRPr/>
            </a:pPr>
            <a:fld id="{55C4A2A2-F574-1E47-BDB8-A67DE7D58B30}" type="slidenum">
              <a:rPr lang="en-US"/>
              <a:pPr>
                <a:defRPr/>
              </a:pPr>
              <a:t>‹#›</a:t>
            </a:fld>
            <a:endParaRPr lang="en-US"/>
          </a:p>
        </p:txBody>
      </p:sp>
    </p:spTree>
    <p:extLst>
      <p:ext uri="{BB962C8B-B14F-4D97-AF65-F5344CB8AC3E}">
        <p14:creationId xmlns:p14="http://schemas.microsoft.com/office/powerpoint/2010/main" val="33053142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vl1pPr>
          </a:lstStyle>
          <a:p>
            <a:pPr>
              <a:defRPr/>
            </a:pPr>
            <a:fld id="{5BE53286-9F3C-4B40-AEFF-61F9346B9101}" type="slidenum">
              <a:rPr lang="en-US"/>
              <a:pPr>
                <a:defRPr/>
              </a:pPr>
              <a:t>‹#›</a:t>
            </a:fld>
            <a:endParaRPr lang="en-US"/>
          </a:p>
        </p:txBody>
      </p:sp>
    </p:spTree>
    <p:extLst>
      <p:ext uri="{BB962C8B-B14F-4D97-AF65-F5344CB8AC3E}">
        <p14:creationId xmlns:p14="http://schemas.microsoft.com/office/powerpoint/2010/main" val="1021027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0E99F56B-9E8C-364A-BA56-7CCB1A31E0C7}" type="slidenum">
              <a:rPr lang="en-US"/>
              <a:pPr>
                <a:defRPr/>
              </a:pPr>
              <a:t>‹#›</a:t>
            </a:fld>
            <a:endParaRPr lang="en-US"/>
          </a:p>
        </p:txBody>
      </p:sp>
    </p:spTree>
    <p:extLst>
      <p:ext uri="{BB962C8B-B14F-4D97-AF65-F5344CB8AC3E}">
        <p14:creationId xmlns:p14="http://schemas.microsoft.com/office/powerpoint/2010/main" val="5902262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vl1pPr>
          </a:lstStyle>
          <a:p>
            <a:pPr>
              <a:defRPr/>
            </a:pPr>
            <a:fld id="{1C8A38D4-A3A7-174D-B924-27474FB350ED}" type="slidenum">
              <a:rPr lang="en-US"/>
              <a:pPr>
                <a:defRPr/>
              </a:pPr>
              <a:t>‹#›</a:t>
            </a:fld>
            <a:endParaRPr lang="en-US"/>
          </a:p>
        </p:txBody>
      </p:sp>
    </p:spTree>
    <p:extLst>
      <p:ext uri="{BB962C8B-B14F-4D97-AF65-F5344CB8AC3E}">
        <p14:creationId xmlns:p14="http://schemas.microsoft.com/office/powerpoint/2010/main" val="2590494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229834763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defTabSz="449263">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vl1pPr>
          </a:lstStyle>
          <a:p>
            <a:pPr>
              <a:defRPr/>
            </a:pPr>
            <a:fld id="{A9DAB206-644B-284E-A5CB-3E9DB11F212E}" type="slidenum">
              <a:rPr lang="en-US"/>
              <a:pPr>
                <a:defRPr/>
              </a:pPr>
              <a:t>‹#›</a:t>
            </a:fld>
            <a:endParaRPr lang="en-US"/>
          </a:p>
        </p:txBody>
      </p:sp>
    </p:spTree>
    <p:extLst>
      <p:ext uri="{BB962C8B-B14F-4D97-AF65-F5344CB8AC3E}">
        <p14:creationId xmlns:p14="http://schemas.microsoft.com/office/powerpoint/2010/main" val="23558881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50620704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7229571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5307327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5331357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2041161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7056358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446998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9763640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2207903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3488797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4219451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43144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757187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11345804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11995794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32288727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21070454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36415191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24932249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599050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3864359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5864717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7701942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7365882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EEDE4EF8-64EC-884E-A213-63A006D12A41}" type="slidenum">
              <a:rPr lang="en-US"/>
              <a:pPr>
                <a:defRPr/>
              </a:pPr>
              <a:t>‹#›</a:t>
            </a:fld>
            <a:endParaRPr lang="en-US"/>
          </a:p>
        </p:txBody>
      </p:sp>
    </p:spTree>
    <p:extLst>
      <p:ext uri="{BB962C8B-B14F-4D97-AF65-F5344CB8AC3E}">
        <p14:creationId xmlns:p14="http://schemas.microsoft.com/office/powerpoint/2010/main" val="3140953912"/>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075669CD-90F8-834D-AD7A-1DB567EC9BF0}" type="slidenum">
              <a:rPr lang="en-US"/>
              <a:pPr>
                <a:defRPr/>
              </a:pPr>
              <a:t>‹#›</a:t>
            </a:fld>
            <a:endParaRPr lang="en-US"/>
          </a:p>
        </p:txBody>
      </p:sp>
    </p:spTree>
    <p:extLst>
      <p:ext uri="{BB962C8B-B14F-4D97-AF65-F5344CB8AC3E}">
        <p14:creationId xmlns:p14="http://schemas.microsoft.com/office/powerpoint/2010/main" val="319319496"/>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487934B5-96A9-4C44-A4BC-104FF2C714FD}" type="slidenum">
              <a:rPr lang="en-US"/>
              <a:pPr>
                <a:defRPr/>
              </a:pPr>
              <a:t>‹#›</a:t>
            </a:fld>
            <a:endParaRPr lang="en-US"/>
          </a:p>
        </p:txBody>
      </p:sp>
    </p:spTree>
    <p:extLst>
      <p:ext uri="{BB962C8B-B14F-4D97-AF65-F5344CB8AC3E}">
        <p14:creationId xmlns:p14="http://schemas.microsoft.com/office/powerpoint/2010/main" val="4221634627"/>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49263" eaLnBrk="1" hangingPunct="1">
              <a:defRPr/>
            </a:lvl1pPr>
          </a:lstStyle>
          <a:p>
            <a:pPr>
              <a:defRPr/>
            </a:pPr>
            <a:fld id="{706BBF48-1CDB-F84A-946D-0D691F3028F0}" type="slidenum">
              <a:rPr lang="en-US"/>
              <a:pPr>
                <a:defRPr/>
              </a:pPr>
              <a:t>‹#›</a:t>
            </a:fld>
            <a:endParaRPr lang="en-US"/>
          </a:p>
        </p:txBody>
      </p:sp>
    </p:spTree>
    <p:extLst>
      <p:ext uri="{BB962C8B-B14F-4D97-AF65-F5344CB8AC3E}">
        <p14:creationId xmlns:p14="http://schemas.microsoft.com/office/powerpoint/2010/main" val="2380604008"/>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49263" eaLnBrk="1" hangingPunct="1">
              <a:defRPr/>
            </a:lvl1pPr>
          </a:lstStyle>
          <a:p>
            <a:pPr>
              <a:defRPr/>
            </a:pPr>
            <a:fld id="{BFD1D65D-2C25-254F-8250-2E665325CA60}" type="slidenum">
              <a:rPr lang="en-US"/>
              <a:pPr>
                <a:defRPr/>
              </a:pPr>
              <a:t>‹#›</a:t>
            </a:fld>
            <a:endParaRPr lang="en-US"/>
          </a:p>
        </p:txBody>
      </p:sp>
    </p:spTree>
    <p:extLst>
      <p:ext uri="{BB962C8B-B14F-4D97-AF65-F5344CB8AC3E}">
        <p14:creationId xmlns:p14="http://schemas.microsoft.com/office/powerpoint/2010/main" val="3872288680"/>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49263" eaLnBrk="1" hangingPunct="1">
              <a:defRPr/>
            </a:lvl1pPr>
          </a:lstStyle>
          <a:p>
            <a:pPr>
              <a:defRPr/>
            </a:pPr>
            <a:fld id="{310BB333-F878-B940-847A-35A7D6D68514}" type="slidenum">
              <a:rPr lang="en-US"/>
              <a:pPr>
                <a:defRPr/>
              </a:pPr>
              <a:t>‹#›</a:t>
            </a:fld>
            <a:endParaRPr lang="en-US"/>
          </a:p>
        </p:txBody>
      </p:sp>
    </p:spTree>
    <p:extLst>
      <p:ext uri="{BB962C8B-B14F-4D97-AF65-F5344CB8AC3E}">
        <p14:creationId xmlns:p14="http://schemas.microsoft.com/office/powerpoint/2010/main" val="1434305973"/>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49263" eaLnBrk="1" hangingPunct="1">
              <a:defRPr/>
            </a:lvl1pPr>
          </a:lstStyle>
          <a:p>
            <a:pPr>
              <a:defRPr/>
            </a:pPr>
            <a:fld id="{18B3AEA1-CDA6-AE4B-9C64-5A05B37650B1}" type="slidenum">
              <a:rPr lang="en-US"/>
              <a:pPr>
                <a:defRPr/>
              </a:pPr>
              <a:t>‹#›</a:t>
            </a:fld>
            <a:endParaRPr lang="en-US"/>
          </a:p>
        </p:txBody>
      </p:sp>
    </p:spTree>
    <p:extLst>
      <p:ext uri="{BB962C8B-B14F-4D97-AF65-F5344CB8AC3E}">
        <p14:creationId xmlns:p14="http://schemas.microsoft.com/office/powerpoint/2010/main" val="192020072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29722687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49263" eaLnBrk="1" hangingPunct="1">
              <a:defRPr/>
            </a:lvl1pPr>
          </a:lstStyle>
          <a:p>
            <a:pPr>
              <a:defRPr/>
            </a:pPr>
            <a:fld id="{587CA977-7960-2E49-9A71-044C546C6DC8}" type="slidenum">
              <a:rPr lang="en-US"/>
              <a:pPr>
                <a:defRPr/>
              </a:pPr>
              <a:t>‹#›</a:t>
            </a:fld>
            <a:endParaRPr lang="en-US"/>
          </a:p>
        </p:txBody>
      </p:sp>
    </p:spTree>
    <p:extLst>
      <p:ext uri="{BB962C8B-B14F-4D97-AF65-F5344CB8AC3E}">
        <p14:creationId xmlns:p14="http://schemas.microsoft.com/office/powerpoint/2010/main" val="2740290068"/>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49263" eaLnBrk="1" hangingPunct="1">
              <a:defRPr/>
            </a:lvl1pPr>
          </a:lstStyle>
          <a:p>
            <a:pPr>
              <a:defRPr/>
            </a:pPr>
            <a:fld id="{A98535FB-47F8-D34A-A935-2322D78CB045}" type="slidenum">
              <a:rPr lang="en-US"/>
              <a:pPr>
                <a:defRPr/>
              </a:pPr>
              <a:t>‹#›</a:t>
            </a:fld>
            <a:endParaRPr lang="en-US"/>
          </a:p>
        </p:txBody>
      </p:sp>
    </p:spTree>
    <p:extLst>
      <p:ext uri="{BB962C8B-B14F-4D97-AF65-F5344CB8AC3E}">
        <p14:creationId xmlns:p14="http://schemas.microsoft.com/office/powerpoint/2010/main" val="939032468"/>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E51AA60E-5FA7-0C41-97AA-CE384D4A4367}" type="slidenum">
              <a:rPr lang="en-US"/>
              <a:pPr>
                <a:defRPr/>
              </a:pPr>
              <a:t>‹#›</a:t>
            </a:fld>
            <a:endParaRPr lang="en-US"/>
          </a:p>
        </p:txBody>
      </p:sp>
    </p:spTree>
    <p:extLst>
      <p:ext uri="{BB962C8B-B14F-4D97-AF65-F5344CB8AC3E}">
        <p14:creationId xmlns:p14="http://schemas.microsoft.com/office/powerpoint/2010/main" val="1072081558"/>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1029"/>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eaLnBrk="1" hangingPunct="1">
              <a:defRPr/>
            </a:lvl1pPr>
          </a:lstStyle>
          <a:p>
            <a:pPr>
              <a:defRPr/>
            </a:pPr>
            <a:fld id="{6B7CB13D-871B-974B-A19D-E8E962C541C8}" type="slidenum">
              <a:rPr lang="en-US"/>
              <a:pPr>
                <a:defRPr/>
              </a:pPr>
              <a:t>‹#›</a:t>
            </a:fld>
            <a:endParaRPr lang="en-US"/>
          </a:p>
        </p:txBody>
      </p:sp>
    </p:spTree>
    <p:extLst>
      <p:ext uri="{BB962C8B-B14F-4D97-AF65-F5344CB8AC3E}">
        <p14:creationId xmlns:p14="http://schemas.microsoft.com/office/powerpoint/2010/main" val="2393603130"/>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58440616"/>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953612905"/>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2196405805"/>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294585147"/>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489239834"/>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481270415"/>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DA9E2F5-6680-4E4E-ADA2-B6D9FE457E72}" type="slidenum">
              <a:rPr lang="en-GB"/>
              <a:pPr>
                <a:defRPr/>
              </a:pPr>
              <a:t>‹#›</a:t>
            </a:fld>
            <a:endParaRPr lang="en-GB"/>
          </a:p>
        </p:txBody>
      </p:sp>
    </p:spTree>
    <p:extLst>
      <p:ext uri="{BB962C8B-B14F-4D97-AF65-F5344CB8AC3E}">
        <p14:creationId xmlns:p14="http://schemas.microsoft.com/office/powerpoint/2010/main" val="114159263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4127982933"/>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976520435"/>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400635751"/>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3046821235"/>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12946516"/>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903226728"/>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defTabSz="449263">
              <a:defRPr/>
            </a:lvl1pPr>
          </a:lstStyle>
          <a:p>
            <a:pPr>
              <a:defRPr/>
            </a:pPr>
            <a:fld id="{51217DB4-7007-C241-8A2B-D2A39337A554}" type="datetime1">
              <a:rPr lang="en-US"/>
              <a:pPr>
                <a:defRPr/>
              </a:pPr>
              <a:t>5/6/22</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defTabSz="449263">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a:defRPr/>
            </a:lvl1pPr>
          </a:lstStyle>
          <a:p>
            <a:pPr>
              <a:defRPr/>
            </a:pPr>
            <a:fld id="{631842DC-D43A-CA41-810A-2011A46E7573}" type="slidenum">
              <a:rPr lang="en-US"/>
              <a:pPr>
                <a:defRPr/>
              </a:pPr>
              <a:t>‹#›</a:t>
            </a:fld>
            <a:endParaRPr lang="en-US"/>
          </a:p>
        </p:txBody>
      </p:sp>
    </p:spTree>
    <p:extLst>
      <p:ext uri="{BB962C8B-B14F-4D97-AF65-F5344CB8AC3E}">
        <p14:creationId xmlns:p14="http://schemas.microsoft.com/office/powerpoint/2010/main" val="887045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vl1pPr>
          </a:lstStyle>
          <a:p>
            <a:pPr>
              <a:defRPr/>
            </a:pPr>
            <a:fld id="{33066719-5BC1-1048-B79F-CCD2BC8CB215}" type="datetime1">
              <a:rPr lang="en-US"/>
              <a:pPr>
                <a:defRPr/>
              </a:pPr>
              <a:t>5/6/22</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15ED9A46-EC78-DB4C-92D5-E025EE9DCEF1}" type="slidenum">
              <a:rPr lang="en-US"/>
              <a:pPr>
                <a:defRPr/>
              </a:pPr>
              <a:t>‹#›</a:t>
            </a:fld>
            <a:endParaRPr lang="en-US"/>
          </a:p>
        </p:txBody>
      </p:sp>
    </p:spTree>
    <p:extLst>
      <p:ext uri="{BB962C8B-B14F-4D97-AF65-F5344CB8AC3E}">
        <p14:creationId xmlns:p14="http://schemas.microsoft.com/office/powerpoint/2010/main" val="2394598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defTabSz="449263">
              <a:defRPr/>
            </a:lvl1pPr>
          </a:lstStyle>
          <a:p>
            <a:pPr>
              <a:defRPr/>
            </a:pPr>
            <a:fld id="{0CE004EF-1131-2F4D-AFAB-7A294BE0C0EF}" type="datetime1">
              <a:rPr lang="en-US"/>
              <a:pPr>
                <a:defRPr/>
              </a:pPr>
              <a:t>5/6/22</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4BC6D3A4-DDB3-454B-9D8F-D74444990074}" type="slidenum">
              <a:rPr lang="en-US"/>
              <a:pPr>
                <a:defRPr/>
              </a:pPr>
              <a:t>‹#›</a:t>
            </a:fld>
            <a:endParaRPr lang="en-US"/>
          </a:p>
        </p:txBody>
      </p:sp>
    </p:spTree>
    <p:extLst>
      <p:ext uri="{BB962C8B-B14F-4D97-AF65-F5344CB8AC3E}">
        <p14:creationId xmlns:p14="http://schemas.microsoft.com/office/powerpoint/2010/main" val="682834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defTabSz="449263">
              <a:defRPr/>
            </a:lvl1pPr>
          </a:lstStyle>
          <a:p>
            <a:pPr>
              <a:defRPr/>
            </a:pPr>
            <a:fld id="{4D247625-F6D5-C349-A792-DD1066115311}" type="datetime1">
              <a:rPr lang="en-US"/>
              <a:pPr>
                <a:defRPr/>
              </a:pPr>
              <a:t>5/6/22</a:t>
            </a:fld>
            <a:endParaRPr lang="en-US"/>
          </a:p>
        </p:txBody>
      </p:sp>
      <p:sp>
        <p:nvSpPr>
          <p:cNvPr id="6"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vl1pPr>
          </a:lstStyle>
          <a:p>
            <a:pPr>
              <a:defRPr/>
            </a:pPr>
            <a:fld id="{4D180224-BF1C-ED49-957F-C1A173A71D99}" type="slidenum">
              <a:rPr lang="en-US"/>
              <a:pPr>
                <a:defRPr/>
              </a:pPr>
              <a:t>‹#›</a:t>
            </a:fld>
            <a:endParaRPr lang="en-US"/>
          </a:p>
        </p:txBody>
      </p:sp>
    </p:spTree>
    <p:extLst>
      <p:ext uri="{BB962C8B-B14F-4D97-AF65-F5344CB8AC3E}">
        <p14:creationId xmlns:p14="http://schemas.microsoft.com/office/powerpoint/2010/main" val="2036079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defTabSz="449263">
              <a:defRPr/>
            </a:lvl1pPr>
          </a:lstStyle>
          <a:p>
            <a:pPr>
              <a:defRPr/>
            </a:pPr>
            <a:fld id="{6F823BC0-B853-E14D-8360-97D638D5E7A0}" type="datetime1">
              <a:rPr lang="en-US"/>
              <a:pPr>
                <a:defRPr/>
              </a:pPr>
              <a:t>5/6/22</a:t>
            </a:fld>
            <a:endParaRPr lang="en-US"/>
          </a:p>
        </p:txBody>
      </p:sp>
      <p:sp>
        <p:nvSpPr>
          <p:cNvPr id="8"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9" name="Rectangle 1029"/>
          <p:cNvSpPr>
            <a:spLocks noGrp="1" noChangeArrowheads="1"/>
          </p:cNvSpPr>
          <p:nvPr>
            <p:ph type="sldNum" sz="quarter" idx="12"/>
          </p:nvPr>
        </p:nvSpPr>
        <p:spPr/>
        <p:txBody>
          <a:bodyPr/>
          <a:lstStyle>
            <a:lvl1pPr defTabSz="449263">
              <a:defRPr/>
            </a:lvl1pPr>
          </a:lstStyle>
          <a:p>
            <a:pPr>
              <a:defRPr/>
            </a:pPr>
            <a:fld id="{CF901E52-C514-C246-A833-6B10637016C0}" type="slidenum">
              <a:rPr lang="en-US"/>
              <a:pPr>
                <a:defRPr/>
              </a:pPr>
              <a:t>‹#›</a:t>
            </a:fld>
            <a:endParaRPr lang="en-US"/>
          </a:p>
        </p:txBody>
      </p:sp>
    </p:spTree>
    <p:extLst>
      <p:ext uri="{BB962C8B-B14F-4D97-AF65-F5344CB8AC3E}">
        <p14:creationId xmlns:p14="http://schemas.microsoft.com/office/powerpoint/2010/main" val="142788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defTabSz="449263">
              <a:defRPr/>
            </a:lvl1pPr>
          </a:lstStyle>
          <a:p>
            <a:pPr>
              <a:defRPr/>
            </a:pPr>
            <a:fld id="{EC74A4BD-4677-FE4F-8C27-13AC7E61DEDD}" type="datetime1">
              <a:rPr lang="en-US"/>
              <a:pPr>
                <a:defRPr/>
              </a:pPr>
              <a:t>5/6/22</a:t>
            </a:fld>
            <a:endParaRPr lang="en-US"/>
          </a:p>
        </p:txBody>
      </p:sp>
      <p:sp>
        <p:nvSpPr>
          <p:cNvPr id="4"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5" name="Rectangle 1029"/>
          <p:cNvSpPr>
            <a:spLocks noGrp="1" noChangeArrowheads="1"/>
          </p:cNvSpPr>
          <p:nvPr>
            <p:ph type="sldNum" sz="quarter" idx="12"/>
          </p:nvPr>
        </p:nvSpPr>
        <p:spPr/>
        <p:txBody>
          <a:bodyPr/>
          <a:lstStyle>
            <a:lvl1pPr defTabSz="449263">
              <a:defRPr/>
            </a:lvl1pPr>
          </a:lstStyle>
          <a:p>
            <a:pPr>
              <a:defRPr/>
            </a:pPr>
            <a:fld id="{536A3B04-A325-CB4E-B3A7-1FA4A0D8B843}" type="slidenum">
              <a:rPr lang="en-US"/>
              <a:pPr>
                <a:defRPr/>
              </a:pPr>
              <a:t>‹#›</a:t>
            </a:fld>
            <a:endParaRPr lang="en-US"/>
          </a:p>
        </p:txBody>
      </p:sp>
    </p:spTree>
    <p:extLst>
      <p:ext uri="{BB962C8B-B14F-4D97-AF65-F5344CB8AC3E}">
        <p14:creationId xmlns:p14="http://schemas.microsoft.com/office/powerpoint/2010/main" val="1717723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defTabSz="449263">
              <a:defRPr/>
            </a:lvl1pPr>
          </a:lstStyle>
          <a:p>
            <a:pPr>
              <a:defRPr/>
            </a:pPr>
            <a:fld id="{583E4C92-60ED-4E4F-BE82-E89D6CA5A599}" type="datetime1">
              <a:rPr lang="en-US"/>
              <a:pPr>
                <a:defRPr/>
              </a:pPr>
              <a:t>5/6/22</a:t>
            </a:fld>
            <a:endParaRPr lang="en-US"/>
          </a:p>
        </p:txBody>
      </p:sp>
      <p:sp>
        <p:nvSpPr>
          <p:cNvPr id="3"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4" name="Rectangle 1029"/>
          <p:cNvSpPr>
            <a:spLocks noGrp="1" noChangeArrowheads="1"/>
          </p:cNvSpPr>
          <p:nvPr>
            <p:ph type="sldNum" sz="quarter" idx="12"/>
          </p:nvPr>
        </p:nvSpPr>
        <p:spPr/>
        <p:txBody>
          <a:bodyPr/>
          <a:lstStyle>
            <a:lvl1pPr defTabSz="449263">
              <a:defRPr/>
            </a:lvl1pPr>
          </a:lstStyle>
          <a:p>
            <a:pPr>
              <a:defRPr/>
            </a:pPr>
            <a:fld id="{630204E2-AAAB-D345-A44C-7D13D223C920}" type="slidenum">
              <a:rPr lang="en-US"/>
              <a:pPr>
                <a:defRPr/>
              </a:pPr>
              <a:t>‹#›</a:t>
            </a:fld>
            <a:endParaRPr lang="en-US"/>
          </a:p>
        </p:txBody>
      </p:sp>
    </p:spTree>
    <p:extLst>
      <p:ext uri="{BB962C8B-B14F-4D97-AF65-F5344CB8AC3E}">
        <p14:creationId xmlns:p14="http://schemas.microsoft.com/office/powerpoint/2010/main" val="2230962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vl1pPr>
          </a:lstStyle>
          <a:p>
            <a:pPr>
              <a:defRPr/>
            </a:pPr>
            <a:fld id="{06676C3C-0EB2-F543-ABEA-3DC73365E657}" type="datetime1">
              <a:rPr lang="en-US"/>
              <a:pPr>
                <a:defRPr/>
              </a:pPr>
              <a:t>5/6/22</a:t>
            </a:fld>
            <a:endParaRPr lang="en-US"/>
          </a:p>
        </p:txBody>
      </p:sp>
      <p:sp>
        <p:nvSpPr>
          <p:cNvPr id="6"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vl1pPr>
          </a:lstStyle>
          <a:p>
            <a:pPr>
              <a:defRPr/>
            </a:pPr>
            <a:fld id="{AA180597-8D97-5D46-9027-C28F79998BD6}" type="slidenum">
              <a:rPr lang="en-US"/>
              <a:pPr>
                <a:defRPr/>
              </a:pPr>
              <a:t>‹#›</a:t>
            </a:fld>
            <a:endParaRPr lang="en-US"/>
          </a:p>
        </p:txBody>
      </p:sp>
    </p:spTree>
    <p:extLst>
      <p:ext uri="{BB962C8B-B14F-4D97-AF65-F5344CB8AC3E}">
        <p14:creationId xmlns:p14="http://schemas.microsoft.com/office/powerpoint/2010/main" val="3943695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vl1pPr>
          </a:lstStyle>
          <a:p>
            <a:pPr>
              <a:defRPr/>
            </a:pPr>
            <a:fld id="{BA366E9B-E1E3-8D4E-ACC9-67E4E73E562F}" type="datetime1">
              <a:rPr lang="en-US"/>
              <a:pPr>
                <a:defRPr/>
              </a:pPr>
              <a:t>5/6/22</a:t>
            </a:fld>
            <a:endParaRPr lang="en-US"/>
          </a:p>
        </p:txBody>
      </p:sp>
      <p:sp>
        <p:nvSpPr>
          <p:cNvPr id="6"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vl1pPr>
          </a:lstStyle>
          <a:p>
            <a:pPr>
              <a:defRPr/>
            </a:pPr>
            <a:fld id="{CF1E3E38-3C9E-5045-8528-AEF7C255770B}" type="slidenum">
              <a:rPr lang="en-US"/>
              <a:pPr>
                <a:defRPr/>
              </a:pPr>
              <a:t>‹#›</a:t>
            </a:fld>
            <a:endParaRPr lang="en-US"/>
          </a:p>
        </p:txBody>
      </p:sp>
    </p:spTree>
    <p:extLst>
      <p:ext uri="{BB962C8B-B14F-4D97-AF65-F5344CB8AC3E}">
        <p14:creationId xmlns:p14="http://schemas.microsoft.com/office/powerpoint/2010/main" val="1410836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vl1pPr>
          </a:lstStyle>
          <a:p>
            <a:pPr>
              <a:defRPr/>
            </a:pPr>
            <a:fld id="{9A033416-BF52-B94A-BD45-5D528704C555}" type="datetime1">
              <a:rPr lang="en-US"/>
              <a:pPr>
                <a:defRPr/>
              </a:pPr>
              <a:t>5/6/22</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650F834C-2778-7D43-943E-B803AF7B50CA}" type="slidenum">
              <a:rPr lang="en-US"/>
              <a:pPr>
                <a:defRPr/>
              </a:pPr>
              <a:t>‹#›</a:t>
            </a:fld>
            <a:endParaRPr lang="en-US"/>
          </a:p>
        </p:txBody>
      </p:sp>
    </p:spTree>
    <p:extLst>
      <p:ext uri="{BB962C8B-B14F-4D97-AF65-F5344CB8AC3E}">
        <p14:creationId xmlns:p14="http://schemas.microsoft.com/office/powerpoint/2010/main" val="2583810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vl1pPr>
          </a:lstStyle>
          <a:p>
            <a:pPr>
              <a:defRPr/>
            </a:pPr>
            <a:fld id="{19028846-855A-8D48-8BDB-9608CE62DFF1}" type="datetime1">
              <a:rPr lang="en-US"/>
              <a:pPr>
                <a:defRPr/>
              </a:pPr>
              <a:t>5/6/22</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25BD6FAD-E8D6-7245-9C43-0C04381ADB0A}" type="slidenum">
              <a:rPr lang="en-US"/>
              <a:pPr>
                <a:defRPr/>
              </a:pPr>
              <a:t>‹#›</a:t>
            </a:fld>
            <a:endParaRPr lang="en-US"/>
          </a:p>
        </p:txBody>
      </p:sp>
    </p:spTree>
    <p:extLst>
      <p:ext uri="{BB962C8B-B14F-4D97-AF65-F5344CB8AC3E}">
        <p14:creationId xmlns:p14="http://schemas.microsoft.com/office/powerpoint/2010/main" val="644156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D962AB02-3DD3-3F42-AF9D-15C442465F32}"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DFD2F8EB-F159-D947-85BE-EA3515923C8D}" type="slidenum">
              <a:rPr lang="en-US"/>
              <a:pPr>
                <a:defRPr/>
              </a:pPr>
              <a:t>‹#›</a:t>
            </a:fld>
            <a:endParaRPr lang="en-US"/>
          </a:p>
        </p:txBody>
      </p:sp>
    </p:spTree>
    <p:extLst>
      <p:ext uri="{BB962C8B-B14F-4D97-AF65-F5344CB8AC3E}">
        <p14:creationId xmlns:p14="http://schemas.microsoft.com/office/powerpoint/2010/main" val="1101768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0AA58EDC-4437-4F40-A4A3-B67A519ECF37}"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666092C4-6321-2C45-AAEB-57AA951AFDE0}" type="slidenum">
              <a:rPr lang="en-US"/>
              <a:pPr>
                <a:defRPr/>
              </a:pPr>
              <a:t>‹#›</a:t>
            </a:fld>
            <a:endParaRPr lang="en-US"/>
          </a:p>
        </p:txBody>
      </p:sp>
    </p:spTree>
    <p:extLst>
      <p:ext uri="{BB962C8B-B14F-4D97-AF65-F5344CB8AC3E}">
        <p14:creationId xmlns:p14="http://schemas.microsoft.com/office/powerpoint/2010/main" val="133091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59242801-88F5-DF47-917C-2394C4B489EF}"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E161FD8A-4414-E344-A37C-E40CA04F87AE}" type="slidenum">
              <a:rPr lang="en-US"/>
              <a:pPr>
                <a:defRPr/>
              </a:pPr>
              <a:t>‹#›</a:t>
            </a:fld>
            <a:endParaRPr lang="en-US"/>
          </a:p>
        </p:txBody>
      </p:sp>
    </p:spTree>
    <p:extLst>
      <p:ext uri="{BB962C8B-B14F-4D97-AF65-F5344CB8AC3E}">
        <p14:creationId xmlns:p14="http://schemas.microsoft.com/office/powerpoint/2010/main" val="3439550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C7D27A18-F363-BD4C-A028-019E84303418}" type="datetimeFigureOut">
              <a:rPr lang="en-US"/>
              <a:pPr>
                <a:defRPr/>
              </a:pPr>
              <a:t>5/6/22</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6076C22B-CACA-0345-B2D5-BC35C76F0F19}" type="slidenum">
              <a:rPr lang="en-US"/>
              <a:pPr>
                <a:defRPr/>
              </a:pPr>
              <a:t>‹#›</a:t>
            </a:fld>
            <a:endParaRPr lang="en-US"/>
          </a:p>
        </p:txBody>
      </p:sp>
    </p:spTree>
    <p:extLst>
      <p:ext uri="{BB962C8B-B14F-4D97-AF65-F5344CB8AC3E}">
        <p14:creationId xmlns:p14="http://schemas.microsoft.com/office/powerpoint/2010/main" val="1769188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a:defRPr>
                <a:ea typeface="ＭＳ Ｐゴシック"/>
              </a:defRPr>
            </a:lvl1pPr>
          </a:lstStyle>
          <a:p>
            <a:pPr>
              <a:defRPr/>
            </a:pPr>
            <a:fld id="{44DE2BC0-6F6D-B04F-BAB6-6D7E5DAF027A}" type="datetimeFigureOut">
              <a:rPr lang="en-US"/>
              <a:pPr>
                <a:defRPr/>
              </a:pPr>
              <a:t>5/6/22</a:t>
            </a:fld>
            <a:endParaRPr lang="en-US"/>
          </a:p>
        </p:txBody>
      </p:sp>
      <p:sp>
        <p:nvSpPr>
          <p:cNvPr id="8" name="Footer Placeholder 7"/>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a:defRPr>
                <a:ea typeface="ＭＳ Ｐゴシック"/>
              </a:defRPr>
            </a:lvl1pPr>
          </a:lstStyle>
          <a:p>
            <a:pPr>
              <a:defRPr/>
            </a:pPr>
            <a:fld id="{DB33774C-AEFC-CC41-96C8-271DA01B590E}" type="slidenum">
              <a:rPr lang="en-US"/>
              <a:pPr>
                <a:defRPr/>
              </a:pPr>
              <a:t>‹#›</a:t>
            </a:fld>
            <a:endParaRPr lang="en-US"/>
          </a:p>
        </p:txBody>
      </p:sp>
    </p:spTree>
    <p:extLst>
      <p:ext uri="{BB962C8B-B14F-4D97-AF65-F5344CB8AC3E}">
        <p14:creationId xmlns:p14="http://schemas.microsoft.com/office/powerpoint/2010/main" val="3593525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a:defRPr>
                <a:ea typeface="ＭＳ Ｐゴシック"/>
              </a:defRPr>
            </a:lvl1pPr>
          </a:lstStyle>
          <a:p>
            <a:pPr>
              <a:defRPr/>
            </a:pPr>
            <a:fld id="{1554E126-8CC1-7848-AD79-3EFF59B24AE6}" type="datetimeFigureOut">
              <a:rPr lang="en-US"/>
              <a:pPr>
                <a:defRPr/>
              </a:pPr>
              <a:t>5/6/22</a:t>
            </a:fld>
            <a:endParaRPr lang="en-US"/>
          </a:p>
        </p:txBody>
      </p:sp>
      <p:sp>
        <p:nvSpPr>
          <p:cNvPr id="4" name="Footer Placeholder 3"/>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a:defRPr>
                <a:ea typeface="ＭＳ Ｐゴシック"/>
              </a:defRPr>
            </a:lvl1pPr>
          </a:lstStyle>
          <a:p>
            <a:pPr>
              <a:defRPr/>
            </a:pPr>
            <a:fld id="{9AC987A5-10EF-3844-8910-7655BA72E613}" type="slidenum">
              <a:rPr lang="en-US"/>
              <a:pPr>
                <a:defRPr/>
              </a:pPr>
              <a:t>‹#›</a:t>
            </a:fld>
            <a:endParaRPr lang="en-US"/>
          </a:p>
        </p:txBody>
      </p:sp>
    </p:spTree>
    <p:extLst>
      <p:ext uri="{BB962C8B-B14F-4D97-AF65-F5344CB8AC3E}">
        <p14:creationId xmlns:p14="http://schemas.microsoft.com/office/powerpoint/2010/main" val="3365144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a:defRPr>
                <a:ea typeface="ＭＳ Ｐゴシック"/>
              </a:defRPr>
            </a:lvl1pPr>
          </a:lstStyle>
          <a:p>
            <a:pPr>
              <a:defRPr/>
            </a:pPr>
            <a:fld id="{0CF9064E-1CD0-FE40-A61E-5DF49AF1CA53}" type="datetimeFigureOut">
              <a:rPr lang="en-US"/>
              <a:pPr>
                <a:defRPr/>
              </a:pPr>
              <a:t>5/6/22</a:t>
            </a:fld>
            <a:endParaRPr lang="en-US"/>
          </a:p>
        </p:txBody>
      </p:sp>
      <p:sp>
        <p:nvSpPr>
          <p:cNvPr id="3" name="Footer Placeholder 2"/>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a:defRPr>
                <a:ea typeface="ＭＳ Ｐゴシック"/>
              </a:defRPr>
            </a:lvl1pPr>
          </a:lstStyle>
          <a:p>
            <a:pPr>
              <a:defRPr/>
            </a:pPr>
            <a:fld id="{2CF44617-26E6-9346-BB54-34E96F6712B9}" type="slidenum">
              <a:rPr lang="en-US"/>
              <a:pPr>
                <a:defRPr/>
              </a:pPr>
              <a:t>‹#›</a:t>
            </a:fld>
            <a:endParaRPr lang="en-US"/>
          </a:p>
        </p:txBody>
      </p:sp>
    </p:spTree>
    <p:extLst>
      <p:ext uri="{BB962C8B-B14F-4D97-AF65-F5344CB8AC3E}">
        <p14:creationId xmlns:p14="http://schemas.microsoft.com/office/powerpoint/2010/main" val="3172168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AB0BF1A9-FFB7-514C-A40A-BE56810C4191}" type="datetimeFigureOut">
              <a:rPr lang="en-US"/>
              <a:pPr>
                <a:defRPr/>
              </a:pPr>
              <a:t>5/6/22</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8A5967AE-1890-E042-B5CB-5AEC6EB24204}" type="slidenum">
              <a:rPr lang="en-US"/>
              <a:pPr>
                <a:defRPr/>
              </a:pPr>
              <a:t>‹#›</a:t>
            </a:fld>
            <a:endParaRPr lang="en-US"/>
          </a:p>
        </p:txBody>
      </p:sp>
    </p:spTree>
    <p:extLst>
      <p:ext uri="{BB962C8B-B14F-4D97-AF65-F5344CB8AC3E}">
        <p14:creationId xmlns:p14="http://schemas.microsoft.com/office/powerpoint/2010/main" val="1028926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DA916EEC-3A24-BF47-BF95-EADD32056E70}" type="datetimeFigureOut">
              <a:rPr lang="en-US"/>
              <a:pPr>
                <a:defRPr/>
              </a:pPr>
              <a:t>5/6/22</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2D8B2984-1C61-7F40-9FED-CE987493C89B}" type="slidenum">
              <a:rPr lang="en-US"/>
              <a:pPr>
                <a:defRPr/>
              </a:pPr>
              <a:t>‹#›</a:t>
            </a:fld>
            <a:endParaRPr lang="en-US"/>
          </a:p>
        </p:txBody>
      </p:sp>
    </p:spTree>
    <p:extLst>
      <p:ext uri="{BB962C8B-B14F-4D97-AF65-F5344CB8AC3E}">
        <p14:creationId xmlns:p14="http://schemas.microsoft.com/office/powerpoint/2010/main" val="3814372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FD46C6B8-8B80-EC44-BF9F-BF1DC1CF0499}"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62F4E120-AC2E-0448-B35E-8021A3BBE7DD}" type="slidenum">
              <a:rPr lang="en-US"/>
              <a:pPr>
                <a:defRPr/>
              </a:pPr>
              <a:t>‹#›</a:t>
            </a:fld>
            <a:endParaRPr lang="en-US"/>
          </a:p>
        </p:txBody>
      </p:sp>
    </p:spTree>
    <p:extLst>
      <p:ext uri="{BB962C8B-B14F-4D97-AF65-F5344CB8AC3E}">
        <p14:creationId xmlns:p14="http://schemas.microsoft.com/office/powerpoint/2010/main" val="23923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7C50F966-53B7-EC4F-AAAC-BDE19CACC5C5}"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50EF0433-127C-7949-AA8C-3FE63A2E1366}" type="slidenum">
              <a:rPr lang="en-US"/>
              <a:pPr>
                <a:defRPr/>
              </a:pPr>
              <a:t>‹#›</a:t>
            </a:fld>
            <a:endParaRPr lang="en-US"/>
          </a:p>
        </p:txBody>
      </p:sp>
    </p:spTree>
    <p:extLst>
      <p:ext uri="{BB962C8B-B14F-4D97-AF65-F5344CB8AC3E}">
        <p14:creationId xmlns:p14="http://schemas.microsoft.com/office/powerpoint/2010/main" val="2045060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49263">
              <a:defRPr>
                <a:ea typeface="ＭＳ Ｐゴシック"/>
              </a:defRPr>
            </a:lvl1pPr>
          </a:lstStyle>
          <a:p>
            <a:pPr>
              <a:defRPr/>
            </a:pPr>
            <a:fld id="{332D6F24-FF86-9E44-9D13-289E1D238263}" type="datetimeFigureOut">
              <a:rPr lang="en-US"/>
              <a:pPr>
                <a:defRPr/>
              </a:pPr>
              <a:t>5/6/22</a:t>
            </a:fld>
            <a:endParaRPr lang="en-US"/>
          </a:p>
        </p:txBody>
      </p:sp>
      <p:sp>
        <p:nvSpPr>
          <p:cNvPr id="5" name="Rectangle 5"/>
          <p:cNvSpPr>
            <a:spLocks noGrp="1" noChangeArrowheads="1"/>
          </p:cNvSpPr>
          <p:nvPr>
            <p:ph type="ftr" sz="quarter" idx="11"/>
          </p:nvPr>
        </p:nvSpPr>
        <p:spPr/>
        <p:txBody>
          <a:bodyPr/>
          <a:lstStyle>
            <a:lvl1pPr defTabSz="449263">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ea typeface="ＭＳ Ｐゴシック"/>
              </a:defRPr>
            </a:lvl1pPr>
          </a:lstStyle>
          <a:p>
            <a:pPr>
              <a:defRPr/>
            </a:pPr>
            <a:fld id="{FC35CB51-373C-E647-85D8-7AEC81E2ABB7}" type="slidenum">
              <a:rPr lang="en-US"/>
              <a:pPr>
                <a:defRPr/>
              </a:pPr>
              <a:t>‹#›</a:t>
            </a:fld>
            <a:endParaRPr lang="en-US"/>
          </a:p>
        </p:txBody>
      </p:sp>
    </p:spTree>
    <p:extLst>
      <p:ext uri="{BB962C8B-B14F-4D97-AF65-F5344CB8AC3E}">
        <p14:creationId xmlns:p14="http://schemas.microsoft.com/office/powerpoint/2010/main" val="182287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153A2D7A-5457-1E4C-9B70-4C1D903DB347}"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6F11961F-5987-7442-B2CD-4A7F382DB769}" type="slidenum">
              <a:rPr lang="en-US"/>
              <a:pPr>
                <a:defRPr/>
              </a:pPr>
              <a:t>‹#›</a:t>
            </a:fld>
            <a:endParaRPr lang="en-US"/>
          </a:p>
        </p:txBody>
      </p:sp>
    </p:spTree>
    <p:extLst>
      <p:ext uri="{BB962C8B-B14F-4D97-AF65-F5344CB8AC3E}">
        <p14:creationId xmlns:p14="http://schemas.microsoft.com/office/powerpoint/2010/main" val="3023049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89573BD3-015B-714C-ADC3-E9F54F4D0C90}"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4DD4B158-E210-B24C-BE79-48759CDBF08D}" type="slidenum">
              <a:rPr lang="en-US"/>
              <a:pPr>
                <a:defRPr/>
              </a:pPr>
              <a:t>‹#›</a:t>
            </a:fld>
            <a:endParaRPr lang="en-US"/>
          </a:p>
        </p:txBody>
      </p:sp>
    </p:spTree>
    <p:extLst>
      <p:ext uri="{BB962C8B-B14F-4D97-AF65-F5344CB8AC3E}">
        <p14:creationId xmlns:p14="http://schemas.microsoft.com/office/powerpoint/2010/main" val="1590480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56424A05-3AB3-5642-B525-AE9B37B0D89B}" type="datetimeFigureOut">
              <a:rPr lang="en-US"/>
              <a:pPr>
                <a:defRPr/>
              </a:pPr>
              <a:t>5/6/22</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132D7817-7973-B441-9537-2FD026805FAF}" type="slidenum">
              <a:rPr lang="en-US"/>
              <a:pPr>
                <a:defRPr/>
              </a:pPr>
              <a:t>‹#›</a:t>
            </a:fld>
            <a:endParaRPr lang="en-US"/>
          </a:p>
        </p:txBody>
      </p:sp>
    </p:spTree>
    <p:extLst>
      <p:ext uri="{BB962C8B-B14F-4D97-AF65-F5344CB8AC3E}">
        <p14:creationId xmlns:p14="http://schemas.microsoft.com/office/powerpoint/2010/main" val="1301170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a:defRPr>
                <a:ea typeface="ＭＳ Ｐゴシック"/>
              </a:defRPr>
            </a:lvl1pPr>
          </a:lstStyle>
          <a:p>
            <a:pPr>
              <a:defRPr/>
            </a:pPr>
            <a:fld id="{6AA2BAA1-48BE-6B42-AAE5-713666CFC88F}" type="datetimeFigureOut">
              <a:rPr lang="en-US"/>
              <a:pPr>
                <a:defRPr/>
              </a:pPr>
              <a:t>5/6/22</a:t>
            </a:fld>
            <a:endParaRPr lang="en-US"/>
          </a:p>
        </p:txBody>
      </p:sp>
      <p:sp>
        <p:nvSpPr>
          <p:cNvPr id="8" name="Footer Placeholder 7"/>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a:defRPr>
                <a:ea typeface="ＭＳ Ｐゴシック"/>
              </a:defRPr>
            </a:lvl1pPr>
          </a:lstStyle>
          <a:p>
            <a:pPr>
              <a:defRPr/>
            </a:pPr>
            <a:fld id="{011C5D9E-B653-BC4B-B788-5DFC5C1ED783}" type="slidenum">
              <a:rPr lang="en-US"/>
              <a:pPr>
                <a:defRPr/>
              </a:pPr>
              <a:t>‹#›</a:t>
            </a:fld>
            <a:endParaRPr lang="en-US"/>
          </a:p>
        </p:txBody>
      </p:sp>
    </p:spTree>
    <p:extLst>
      <p:ext uri="{BB962C8B-B14F-4D97-AF65-F5344CB8AC3E}">
        <p14:creationId xmlns:p14="http://schemas.microsoft.com/office/powerpoint/2010/main" val="2394219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a:defRPr>
                <a:ea typeface="ＭＳ Ｐゴシック"/>
              </a:defRPr>
            </a:lvl1pPr>
          </a:lstStyle>
          <a:p>
            <a:pPr>
              <a:defRPr/>
            </a:pPr>
            <a:fld id="{2DAB8F8D-1C07-664E-8094-383465A142E3}" type="datetimeFigureOut">
              <a:rPr lang="en-US"/>
              <a:pPr>
                <a:defRPr/>
              </a:pPr>
              <a:t>5/6/22</a:t>
            </a:fld>
            <a:endParaRPr lang="en-US"/>
          </a:p>
        </p:txBody>
      </p:sp>
      <p:sp>
        <p:nvSpPr>
          <p:cNvPr id="4" name="Footer Placeholder 3"/>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a:defRPr>
                <a:ea typeface="ＭＳ Ｐゴシック"/>
              </a:defRPr>
            </a:lvl1pPr>
          </a:lstStyle>
          <a:p>
            <a:pPr>
              <a:defRPr/>
            </a:pPr>
            <a:fld id="{F7FE3C48-00F1-7748-9B91-C998F9BC4400}" type="slidenum">
              <a:rPr lang="en-US"/>
              <a:pPr>
                <a:defRPr/>
              </a:pPr>
              <a:t>‹#›</a:t>
            </a:fld>
            <a:endParaRPr lang="en-US"/>
          </a:p>
        </p:txBody>
      </p:sp>
    </p:spTree>
    <p:extLst>
      <p:ext uri="{BB962C8B-B14F-4D97-AF65-F5344CB8AC3E}">
        <p14:creationId xmlns:p14="http://schemas.microsoft.com/office/powerpoint/2010/main" val="5775658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a:defRPr>
                <a:ea typeface="ＭＳ Ｐゴシック"/>
              </a:defRPr>
            </a:lvl1pPr>
          </a:lstStyle>
          <a:p>
            <a:pPr>
              <a:defRPr/>
            </a:pPr>
            <a:fld id="{613BF142-A47C-4842-B857-C6130FF1AA97}" type="datetimeFigureOut">
              <a:rPr lang="en-US"/>
              <a:pPr>
                <a:defRPr/>
              </a:pPr>
              <a:t>5/6/22</a:t>
            </a:fld>
            <a:endParaRPr lang="en-US"/>
          </a:p>
        </p:txBody>
      </p:sp>
      <p:sp>
        <p:nvSpPr>
          <p:cNvPr id="3" name="Footer Placeholder 2"/>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a:defRPr>
                <a:ea typeface="ＭＳ Ｐゴシック"/>
              </a:defRPr>
            </a:lvl1pPr>
          </a:lstStyle>
          <a:p>
            <a:pPr>
              <a:defRPr/>
            </a:pPr>
            <a:fld id="{049448DC-8454-A346-B6B1-929524D59EC7}" type="slidenum">
              <a:rPr lang="en-US"/>
              <a:pPr>
                <a:defRPr/>
              </a:pPr>
              <a:t>‹#›</a:t>
            </a:fld>
            <a:endParaRPr lang="en-US"/>
          </a:p>
        </p:txBody>
      </p:sp>
    </p:spTree>
    <p:extLst>
      <p:ext uri="{BB962C8B-B14F-4D97-AF65-F5344CB8AC3E}">
        <p14:creationId xmlns:p14="http://schemas.microsoft.com/office/powerpoint/2010/main" val="3760150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08FC2AA4-A2E4-474C-B4B4-05EC8D3A2759}" type="datetimeFigureOut">
              <a:rPr lang="en-US"/>
              <a:pPr>
                <a:defRPr/>
              </a:pPr>
              <a:t>5/6/22</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C31C6DC1-3768-5046-85D6-9C634804879F}" type="slidenum">
              <a:rPr lang="en-US"/>
              <a:pPr>
                <a:defRPr/>
              </a:pPr>
              <a:t>‹#›</a:t>
            </a:fld>
            <a:endParaRPr lang="en-US"/>
          </a:p>
        </p:txBody>
      </p:sp>
    </p:spTree>
    <p:extLst>
      <p:ext uri="{BB962C8B-B14F-4D97-AF65-F5344CB8AC3E}">
        <p14:creationId xmlns:p14="http://schemas.microsoft.com/office/powerpoint/2010/main" val="4136257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14A36807-C93E-A049-8588-0453D398753E}" type="datetimeFigureOut">
              <a:rPr lang="en-US"/>
              <a:pPr>
                <a:defRPr/>
              </a:pPr>
              <a:t>5/6/22</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1887F748-F09D-1644-BAC7-3C9B2A0453D2}" type="slidenum">
              <a:rPr lang="en-US"/>
              <a:pPr>
                <a:defRPr/>
              </a:pPr>
              <a:t>‹#›</a:t>
            </a:fld>
            <a:endParaRPr lang="en-US"/>
          </a:p>
        </p:txBody>
      </p:sp>
    </p:spTree>
    <p:extLst>
      <p:ext uri="{BB962C8B-B14F-4D97-AF65-F5344CB8AC3E}">
        <p14:creationId xmlns:p14="http://schemas.microsoft.com/office/powerpoint/2010/main" val="3892960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66A7BCB9-4C8A-574D-91DE-382818C0AFD2}"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2F27D021-75BA-E34F-AD11-DF4A0A75335C}" type="slidenum">
              <a:rPr lang="en-US"/>
              <a:pPr>
                <a:defRPr/>
              </a:pPr>
              <a:t>‹#›</a:t>
            </a:fld>
            <a:endParaRPr lang="en-US"/>
          </a:p>
        </p:txBody>
      </p:sp>
    </p:spTree>
    <p:extLst>
      <p:ext uri="{BB962C8B-B14F-4D97-AF65-F5344CB8AC3E}">
        <p14:creationId xmlns:p14="http://schemas.microsoft.com/office/powerpoint/2010/main" val="6575559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BAED0FB5-2F0D-A145-956D-7849E2AD26B4}" type="datetimeFigureOut">
              <a:rPr lang="en-US"/>
              <a:pPr>
                <a:defRPr/>
              </a:pPr>
              <a:t>5/6/22</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DA230219-9A4A-1B4A-991A-360F38E9E41C}" type="slidenum">
              <a:rPr lang="en-US"/>
              <a:pPr>
                <a:defRPr/>
              </a:pPr>
              <a:t>‹#›</a:t>
            </a:fld>
            <a:endParaRPr lang="en-US"/>
          </a:p>
        </p:txBody>
      </p:sp>
    </p:spTree>
    <p:extLst>
      <p:ext uri="{BB962C8B-B14F-4D97-AF65-F5344CB8AC3E}">
        <p14:creationId xmlns:p14="http://schemas.microsoft.com/office/powerpoint/2010/main" val="4231722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3E8A877F-D29B-F643-91AB-4AF25E522C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9238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C427EFF-0A2A-FF42-A7F9-3E7436DB9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340112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52C31F3-CB67-5948-BDEE-AE0C598DEC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85816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9C1161E1-1C32-2747-8CBB-5FD9E2F569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06097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E0B47EC-AD8C-674C-851C-C2AA81E14A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5509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A583978C-E9E2-584E-90FA-FEB1111B47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7467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2CDCB973-8608-8149-ADE7-D06A7C8F36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755813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2DBE6CA4-1481-B243-8064-961FD8DB24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82068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89667F99-9020-0840-9254-AE081F410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12372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C6F1FFB5-F8B3-AA42-BB16-041B542BD2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6245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1C8D123E-63CB-B24A-A045-E2AF825BD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2901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7493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1957676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31655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278787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34923326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5720174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7656997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8844513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1512485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4126732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456436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29779534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26364817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912194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144276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30079133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456201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31877630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32969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12478158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2253274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2446687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40608257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7906643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27075163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2005062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pPr>
                <a:defRPr/>
              </a:pPr>
              <a:t>‹#›</a:t>
            </a:fld>
            <a:endParaRPr lang="en-GB"/>
          </a:p>
        </p:txBody>
      </p:sp>
    </p:spTree>
    <p:extLst>
      <p:ext uri="{BB962C8B-B14F-4D97-AF65-F5344CB8AC3E}">
        <p14:creationId xmlns:p14="http://schemas.microsoft.com/office/powerpoint/2010/main" val="34352082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pPr>
                <a:defRPr/>
              </a:pPr>
              <a:t>‹#›</a:t>
            </a:fld>
            <a:endParaRPr lang="en-GB"/>
          </a:p>
        </p:txBody>
      </p:sp>
    </p:spTree>
    <p:extLst>
      <p:ext uri="{BB962C8B-B14F-4D97-AF65-F5344CB8AC3E}">
        <p14:creationId xmlns:p14="http://schemas.microsoft.com/office/powerpoint/2010/main" val="37141583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pPr>
                <a:defRPr/>
              </a:pPr>
              <a:t>‹#›</a:t>
            </a:fld>
            <a:endParaRPr lang="en-GB"/>
          </a:p>
        </p:txBody>
      </p:sp>
    </p:spTree>
    <p:extLst>
      <p:ext uri="{BB962C8B-B14F-4D97-AF65-F5344CB8AC3E}">
        <p14:creationId xmlns:p14="http://schemas.microsoft.com/office/powerpoint/2010/main" val="2122003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53.xml"/><Relationship Id="rId1" Type="http://schemas.openxmlformats.org/officeDocument/2006/relationships/slideLayout" Target="../slideLayouts/slideLayout15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9.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0.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1.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24.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5.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6.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7.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28.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6.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5.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36898"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sp>
        <p:nvSpPr>
          <p:cNvPr id="33689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3690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369947"/>
      </p:ext>
    </p:extLst>
  </p:cSld>
  <p:clrMap bg1="dk2" tx1="lt1" bg2="dk1" tx2="lt2" accent1="accent1" accent2="accent2" accent3="accent3" accent4="accent4" accent5="accent5" accent6="accent6" hlink="hlink" folHlink="folHlink"/>
  <p:sldLayoutIdLst>
    <p:sldLayoutId id="214748376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B1D9DD5-34BB-B649-8A79-B00EF8435956}"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773143854"/>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C1ED05B7-2545-5542-B714-79F5BB35EE54}"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9516274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00E46C4C-CE37-E045-8D60-F4FF51299BA1}"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06281270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fontAlgn="base">
              <a:spcBef>
                <a:spcPct val="0"/>
              </a:spcBef>
              <a:spcAft>
                <a:spcPct val="0"/>
              </a:spcAft>
              <a:defRPr/>
            </a:pPr>
            <a:endParaRPr lang="en-US">
              <a:ea typeface="ＭＳ Ｐゴシック" charset="0"/>
            </a:endParaRPr>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buClr>
                <a:srgbClr val="000000"/>
              </a:buClr>
              <a:buSzPct val="100000"/>
              <a:buFont typeface="Times New Roman" charset="0"/>
              <a:buNone/>
              <a:defRPr/>
            </a:pPr>
            <a:endParaRPr lang="en-US" sz="2400">
              <a:solidFill>
                <a:srgbClr val="FFFFFF"/>
              </a:solidFill>
              <a:latin typeface="Arial" charset="0"/>
              <a:ea typeface="ＭＳ Ｐゴシック" charset="0"/>
              <a:cs typeface="ＭＳ Ｐゴシック" charset="0"/>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fontAlgn="base">
              <a:spcBef>
                <a:spcPct val="0"/>
              </a:spcBef>
              <a:spcAft>
                <a:spcPct val="0"/>
              </a:spcAft>
              <a:defRPr/>
            </a:pPr>
            <a:fld id="{8E244ADD-A01F-AF49-9722-CD49DBDA4128}"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88403684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55320510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A3F9B3CB-D0A9-4446-BF58-8F6FBE37EBB4}" type="datetimeFigureOut">
              <a:rPr lang="en-US"/>
              <a:pPr>
                <a:defRPr/>
              </a:pPr>
              <a:t>5/6/22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5FEA601D-DC31-D642-804C-BACD46000261}" type="slidenum">
              <a:rPr lang="en-US"/>
              <a:pPr>
                <a:defRPr/>
              </a:pPr>
              <a:t>‹#›</a:t>
            </a:fld>
            <a:endParaRPr lang="en-US"/>
          </a:p>
        </p:txBody>
      </p:sp>
    </p:spTree>
    <p:extLst>
      <p:ext uri="{BB962C8B-B14F-4D97-AF65-F5344CB8AC3E}">
        <p14:creationId xmlns:p14="http://schemas.microsoft.com/office/powerpoint/2010/main" val="2711044938"/>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pPr>
            <a:fld id="{B06F49AE-A589-A24D-BADC-62C5A6E25610}"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7508707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DEA3D6D2-D2AE-4A43-B21D-F86C00B970D7}"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067040185"/>
      </p:ext>
    </p:extLst>
  </p:cSld>
  <p:clrMap bg1="lt1" tx1="dk1" bg2="lt2" tx2="dk2" accent1="accent1" accent2="accent2" accent3="accent3" accent4="accent4" accent5="accent5" accent6="accent6" hlink="hlink" folHlink="folHlink"/>
  <p:sldLayoutIdLst>
    <p:sldLayoutId id="2147483963" r:id="rId1"/>
    <p:sldLayoutId id="2147483964"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400386" name="Group 1"/>
          <p:cNvGrpSpPr>
            <a:grpSpLocks/>
          </p:cNvGrpSpPr>
          <p:nvPr/>
        </p:nvGrpSpPr>
        <p:grpSpPr bwMode="auto">
          <a:xfrm>
            <a:off x="0" y="0"/>
            <a:ext cx="9139238" cy="6848475"/>
            <a:chOff x="0" y="0"/>
            <a:chExt cx="5757" cy="4314"/>
          </a:xfrm>
        </p:grpSpPr>
        <p:grpSp>
          <p:nvGrpSpPr>
            <p:cNvPr id="400392" name="Group 2"/>
            <p:cNvGrpSpPr>
              <a:grpSpLocks/>
            </p:cNvGrpSpPr>
            <p:nvPr/>
          </p:nvGrpSpPr>
          <p:grpSpPr bwMode="auto">
            <a:xfrm>
              <a:off x="1728" y="2230"/>
              <a:ext cx="4026" cy="2084"/>
              <a:chOff x="1728" y="2230"/>
              <a:chExt cx="4026" cy="2084"/>
            </a:xfrm>
          </p:grpSpPr>
          <p:sp>
            <p:nvSpPr>
              <p:cNvPr id="40039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039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039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039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039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00393" name="AutoShape 8"/>
            <p:cNvSpPr>
              <a:spLocks noChangeArrowheads="1"/>
            </p:cNvSpPr>
            <p:nvPr/>
          </p:nvSpPr>
          <p:spPr bwMode="auto">
            <a:xfrm>
              <a:off x="3322" y="1341"/>
              <a:ext cx="1825" cy="1537"/>
            </a:xfrm>
            <a:custGeom>
              <a:avLst/>
              <a:gdLst>
                <a:gd name="T0" fmla="*/ 2 w 2296"/>
                <a:gd name="T1" fmla="*/ 4508 h 1469"/>
                <a:gd name="T2" fmla="*/ 2 w 2296"/>
                <a:gd name="T3" fmla="*/ 4305 h 1469"/>
                <a:gd name="T4" fmla="*/ 2 w 2296"/>
                <a:gd name="T5" fmla="*/ 4074 h 1469"/>
                <a:gd name="T6" fmla="*/ 2 w 2296"/>
                <a:gd name="T7" fmla="*/ 3816 h 1469"/>
                <a:gd name="T8" fmla="*/ 2 w 2296"/>
                <a:gd name="T9" fmla="*/ 3540 h 1469"/>
                <a:gd name="T10" fmla="*/ 2 w 2296"/>
                <a:gd name="T11" fmla="*/ 3220 h 1469"/>
                <a:gd name="T12" fmla="*/ 2 w 2296"/>
                <a:gd name="T13" fmla="*/ 2844 h 1469"/>
                <a:gd name="T14" fmla="*/ 2 w 2296"/>
                <a:gd name="T15" fmla="*/ 2383 h 1469"/>
                <a:gd name="T16" fmla="*/ 2 w 2296"/>
                <a:gd name="T17" fmla="*/ 1945 h 1469"/>
                <a:gd name="T18" fmla="*/ 2 w 2296"/>
                <a:gd name="T19" fmla="*/ 1550 h 1469"/>
                <a:gd name="T20" fmla="*/ 2 w 2296"/>
                <a:gd name="T21" fmla="*/ 1177 h 1469"/>
                <a:gd name="T22" fmla="*/ 2 w 2296"/>
                <a:gd name="T23" fmla="*/ 670 h 1469"/>
                <a:gd name="T24" fmla="*/ 2 w 2296"/>
                <a:gd name="T25" fmla="*/ 392 h 1469"/>
                <a:gd name="T26" fmla="*/ 2 w 2296"/>
                <a:gd name="T27" fmla="*/ 181 h 1469"/>
                <a:gd name="T28" fmla="*/ 2 w 2296"/>
                <a:gd name="T29" fmla="*/ 10 h 1469"/>
                <a:gd name="T30" fmla="*/ 2 w 2296"/>
                <a:gd name="T31" fmla="*/ 0 h 1469"/>
                <a:gd name="T32" fmla="*/ 2 w 2296"/>
                <a:gd name="T33" fmla="*/ 510 h 1469"/>
                <a:gd name="T34" fmla="*/ 2 w 2296"/>
                <a:gd name="T35" fmla="*/ 1085 h 1469"/>
                <a:gd name="T36" fmla="*/ 2 w 2296"/>
                <a:gd name="T37" fmla="*/ 1392 h 1469"/>
                <a:gd name="T38" fmla="*/ 2 w 2296"/>
                <a:gd name="T39" fmla="*/ 1706 h 1469"/>
                <a:gd name="T40" fmla="*/ 2 w 2296"/>
                <a:gd name="T41" fmla="*/ 2035 h 1469"/>
                <a:gd name="T42" fmla="*/ 2 w 2296"/>
                <a:gd name="T43" fmla="*/ 2383 h 1469"/>
                <a:gd name="T44" fmla="*/ 2 w 2296"/>
                <a:gd name="T45" fmla="*/ 2700 h 1469"/>
                <a:gd name="T46" fmla="*/ 2 w 2296"/>
                <a:gd name="T47" fmla="*/ 2987 h 1469"/>
                <a:gd name="T48" fmla="*/ 2 w 2296"/>
                <a:gd name="T49" fmla="*/ 3220 h 1469"/>
                <a:gd name="T50" fmla="*/ 2 w 2296"/>
                <a:gd name="T51" fmla="*/ 3408 h 1469"/>
                <a:gd name="T52" fmla="*/ 2 w 2296"/>
                <a:gd name="T53" fmla="*/ 3592 h 1469"/>
                <a:gd name="T54" fmla="*/ 2 w 2296"/>
                <a:gd name="T55" fmla="*/ 3863 h 1469"/>
                <a:gd name="T56" fmla="*/ 2 w 2296"/>
                <a:gd name="T57" fmla="*/ 4117 h 1469"/>
                <a:gd name="T58" fmla="*/ 2 w 2296"/>
                <a:gd name="T59" fmla="*/ 4380 h 1469"/>
                <a:gd name="T60" fmla="*/ 2 w 2296"/>
                <a:gd name="T61" fmla="*/ 4540 h 1469"/>
                <a:gd name="T62" fmla="*/ 2 w 2296"/>
                <a:gd name="T63" fmla="*/ 4693 h 1469"/>
                <a:gd name="T64" fmla="*/ 2 w 2296"/>
                <a:gd name="T65" fmla="*/ 4893 h 1469"/>
                <a:gd name="T66" fmla="*/ 2 w 2296"/>
                <a:gd name="T67" fmla="*/ 5123 h 1469"/>
                <a:gd name="T68" fmla="*/ 0 w 2296"/>
                <a:gd name="T69" fmla="*/ 5366 h 1469"/>
                <a:gd name="T70" fmla="*/ 2 w 2296"/>
                <a:gd name="T71" fmla="*/ 5646 h 1469"/>
                <a:gd name="T72" fmla="*/ 2 w 2296"/>
                <a:gd name="T73" fmla="*/ 5878 h 1469"/>
                <a:gd name="T74" fmla="*/ 2 w 2296"/>
                <a:gd name="T75" fmla="*/ 6068 h 1469"/>
                <a:gd name="T76" fmla="*/ 2 w 2296"/>
                <a:gd name="T77" fmla="*/ 6245 h 1469"/>
                <a:gd name="T78" fmla="*/ 2 w 2296"/>
                <a:gd name="T79" fmla="*/ 6014 h 1469"/>
                <a:gd name="T80" fmla="*/ 2 w 2296"/>
                <a:gd name="T81" fmla="*/ 5788 h 1469"/>
                <a:gd name="T82" fmla="*/ 2 w 2296"/>
                <a:gd name="T83" fmla="*/ 5551 h 1469"/>
                <a:gd name="T84" fmla="*/ 2 w 2296"/>
                <a:gd name="T85" fmla="*/ 5356 h 1469"/>
                <a:gd name="T86" fmla="*/ 2 w 2296"/>
                <a:gd name="T87" fmla="*/ 5137 h 1469"/>
                <a:gd name="T88" fmla="*/ 2 w 2296"/>
                <a:gd name="T89" fmla="*/ 4955 h 1469"/>
                <a:gd name="T90" fmla="*/ 2 w 2296"/>
                <a:gd name="T91" fmla="*/ 4766 h 1469"/>
                <a:gd name="T92" fmla="*/ 2 w 2296"/>
                <a:gd name="T93" fmla="*/ 463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0394" name="AutoShape 9"/>
            <p:cNvSpPr>
              <a:spLocks noChangeArrowheads="1"/>
            </p:cNvSpPr>
            <p:nvPr/>
          </p:nvSpPr>
          <p:spPr bwMode="auto">
            <a:xfrm>
              <a:off x="0" y="0"/>
              <a:ext cx="5758" cy="1776"/>
            </a:xfrm>
            <a:custGeom>
              <a:avLst/>
              <a:gdLst>
                <a:gd name="T0" fmla="*/ 0 w 5740"/>
                <a:gd name="T1" fmla="*/ 0 h 1906"/>
                <a:gd name="T2" fmla="*/ 0 w 5740"/>
                <a:gd name="T3" fmla="*/ 198 h 1906"/>
                <a:gd name="T4" fmla="*/ 6345 w 5740"/>
                <a:gd name="T5" fmla="*/ 198 h 1906"/>
                <a:gd name="T6" fmla="*/ 634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0038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0038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eaLnBrk="1" hangingPunct="1">
              <a:buClr>
                <a:srgbClr val="FFFFFF"/>
              </a:buClr>
              <a:buSzPct val="100000"/>
              <a:buFont typeface="Times New Roman" charset="0"/>
              <a:buNone/>
              <a:defRPr sz="1200">
                <a:solidFill>
                  <a:srgbClr val="FFFFFF"/>
                </a:solidFill>
                <a:latin typeface="Times New Roman" charset="0"/>
              </a:defRPr>
            </a:lvl1pPr>
          </a:lstStyle>
          <a:p>
            <a:pPr fontAlgn="base">
              <a:spcBef>
                <a:spcPct val="0"/>
              </a:spcBef>
              <a:spcAft>
                <a:spcPct val="0"/>
              </a:spcAft>
              <a:defRPr/>
            </a:pPr>
            <a:fld id="{8DABADF1-1817-B448-A98E-DD3017AD7DEE}"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Tree>
    <p:extLst>
      <p:ext uri="{BB962C8B-B14F-4D97-AF65-F5344CB8AC3E}">
        <p14:creationId xmlns:p14="http://schemas.microsoft.com/office/powerpoint/2010/main" val="3022103371"/>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07234" name="Group 2"/>
          <p:cNvGrpSpPr>
            <a:grpSpLocks/>
          </p:cNvGrpSpPr>
          <p:nvPr/>
        </p:nvGrpSpPr>
        <p:grpSpPr bwMode="auto">
          <a:xfrm>
            <a:off x="0" y="0"/>
            <a:ext cx="8839200" cy="6858000"/>
            <a:chOff x="0" y="0"/>
            <a:chExt cx="5568" cy="4320"/>
          </a:xfrm>
        </p:grpSpPr>
        <p:grpSp>
          <p:nvGrpSpPr>
            <p:cNvPr id="607240" name="Group 3"/>
            <p:cNvGrpSpPr>
              <a:grpSpLocks/>
            </p:cNvGrpSpPr>
            <p:nvPr userDrawn="1"/>
          </p:nvGrpSpPr>
          <p:grpSpPr bwMode="auto">
            <a:xfrm>
              <a:off x="0" y="0"/>
              <a:ext cx="3216" cy="3072"/>
              <a:chOff x="0" y="0"/>
              <a:chExt cx="2928" cy="2784"/>
            </a:xfrm>
          </p:grpSpPr>
          <p:sp>
            <p:nvSpPr>
              <p:cNvPr id="60725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5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5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5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5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607241" name="Group 9"/>
            <p:cNvGrpSpPr>
              <a:grpSpLocks/>
            </p:cNvGrpSpPr>
            <p:nvPr userDrawn="1"/>
          </p:nvGrpSpPr>
          <p:grpSpPr bwMode="auto">
            <a:xfrm>
              <a:off x="2016" y="2016"/>
              <a:ext cx="2448" cy="2304"/>
              <a:chOff x="0" y="0"/>
              <a:chExt cx="2928" cy="2784"/>
            </a:xfrm>
          </p:grpSpPr>
          <p:sp>
            <p:nvSpPr>
              <p:cNvPr id="60724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4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5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5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5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607242" name="Group 15"/>
            <p:cNvGrpSpPr>
              <a:grpSpLocks/>
            </p:cNvGrpSpPr>
            <p:nvPr userDrawn="1"/>
          </p:nvGrpSpPr>
          <p:grpSpPr bwMode="auto">
            <a:xfrm>
              <a:off x="2832" y="96"/>
              <a:ext cx="2736" cy="2592"/>
              <a:chOff x="0" y="0"/>
              <a:chExt cx="2928" cy="2784"/>
            </a:xfrm>
          </p:grpSpPr>
          <p:sp>
            <p:nvSpPr>
              <p:cNvPr id="60724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4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4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4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60724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0723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723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b="1">
                <a:solidFill>
                  <a:srgbClr val="EAEAEA"/>
                </a:solidFill>
                <a:latin typeface="Times New Roman" pitchFamily="-112" charset="0"/>
                <a:ea typeface="+mn-ea"/>
                <a:cs typeface="+mn-cs"/>
              </a:defRPr>
            </a:lvl1pPr>
          </a:lstStyle>
          <a:p>
            <a:pPr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b="1">
                <a:solidFill>
                  <a:srgbClr val="EAEAEA"/>
                </a:solidFill>
                <a:latin typeface="Times New Roman" pitchFamily="-112" charset="0"/>
                <a:ea typeface="+mn-ea"/>
                <a:cs typeface="+mn-cs"/>
              </a:defRPr>
            </a:lvl1pPr>
          </a:lstStyle>
          <a:p>
            <a:pPr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a:solidFill>
                  <a:srgbClr val="EAEAEA"/>
                </a:solidFill>
                <a:latin typeface="Times New Roman" charset="0"/>
              </a:defRPr>
            </a:lvl1pPr>
          </a:lstStyle>
          <a:p>
            <a:pPr fontAlgn="base">
              <a:spcBef>
                <a:spcPct val="0"/>
              </a:spcBef>
              <a:spcAft>
                <a:spcPct val="0"/>
              </a:spcAft>
              <a:defRPr/>
            </a:pPr>
            <a:fld id="{28CBAB18-7746-1947-A79E-7975365D60E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77288129"/>
      </p:ext>
    </p:extLst>
  </p:cSld>
  <p:clrMap bg1="dk2" tx1="lt1" bg2="dk1" tx2="lt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267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1028"/>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Arial"/>
                <a:cs typeface="ＭＳ Ｐゴシック"/>
              </a:defRPr>
            </a:lvl1pPr>
          </a:lstStyle>
          <a:p>
            <a:pPr fontAlgn="base">
              <a:spcBef>
                <a:spcPct val="0"/>
              </a:spcBef>
              <a:spcAft>
                <a:spcPct val="0"/>
              </a:spcAft>
              <a:defRPr/>
            </a:pPr>
            <a:endParaRPr lang="en-US">
              <a:ea typeface="ＭＳ Ｐゴシック" charset="0"/>
            </a:endParaRPr>
          </a:p>
        </p:txBody>
      </p:sp>
      <p:sp>
        <p:nvSpPr>
          <p:cNvPr id="160773" name="Rectangle 1029"/>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a:cs typeface="ＭＳ Ｐゴシック"/>
              </a:defRPr>
            </a:lvl1pPr>
          </a:lstStyle>
          <a:p>
            <a:pPr fontAlgn="base">
              <a:spcBef>
                <a:spcPct val="0"/>
              </a:spcBef>
              <a:spcAft>
                <a:spcPct val="0"/>
              </a:spcAft>
              <a:defRPr/>
            </a:pPr>
            <a:endParaRPr lang="en-US">
              <a:ea typeface="ＭＳ Ｐゴシック" charset="0"/>
            </a:endParaRPr>
          </a:p>
        </p:txBody>
      </p:sp>
      <p:sp>
        <p:nvSpPr>
          <p:cNvPr id="160774" name="Rectangle 1030"/>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b="1">
                <a:solidFill>
                  <a:srgbClr val="FFFFFF"/>
                </a:solidFill>
                <a:latin typeface="Arial"/>
                <a:cs typeface="ＭＳ Ｐゴシック"/>
              </a:defRPr>
            </a:lvl1pPr>
          </a:lstStyle>
          <a:p>
            <a:pPr fontAlgn="base">
              <a:spcBef>
                <a:spcPct val="0"/>
              </a:spcBef>
              <a:spcAft>
                <a:spcPct val="0"/>
              </a:spcAft>
              <a:defRPr/>
            </a:pPr>
            <a:fld id="{3539A5F6-F323-674B-9E9E-A8C5E41C86CB}"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40614914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449538" name="Group 1"/>
          <p:cNvGrpSpPr>
            <a:grpSpLocks/>
          </p:cNvGrpSpPr>
          <p:nvPr/>
        </p:nvGrpSpPr>
        <p:grpSpPr bwMode="auto">
          <a:xfrm>
            <a:off x="0" y="0"/>
            <a:ext cx="7240588" cy="1979613"/>
            <a:chOff x="0" y="0"/>
            <a:chExt cx="4561" cy="1247"/>
          </a:xfrm>
        </p:grpSpPr>
        <p:sp>
          <p:nvSpPr>
            <p:cNvPr id="449544" name="AutoShape 2"/>
            <p:cNvSpPr>
              <a:spLocks noChangeArrowheads="1"/>
            </p:cNvSpPr>
            <p:nvPr/>
          </p:nvSpPr>
          <p:spPr bwMode="auto">
            <a:xfrm>
              <a:off x="0" y="583"/>
              <a:ext cx="4487" cy="665"/>
            </a:xfrm>
            <a:custGeom>
              <a:avLst/>
              <a:gdLst>
                <a:gd name="T0" fmla="*/ 612 w 4806"/>
                <a:gd name="T1" fmla="*/ 299 h 665"/>
                <a:gd name="T2" fmla="*/ 0 w 4806"/>
                <a:gd name="T3" fmla="*/ 665 h 665"/>
                <a:gd name="T4" fmla="*/ 0 w 4806"/>
                <a:gd name="T5" fmla="*/ 0 h 665"/>
                <a:gd name="T6" fmla="*/ 612 w 4806"/>
                <a:gd name="T7" fmla="*/ 1 h 665"/>
                <a:gd name="T8" fmla="*/ 612 w 4806"/>
                <a:gd name="T9" fmla="*/ 153 h 665"/>
                <a:gd name="T10" fmla="*/ 61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954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4953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4954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34501"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234502"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2151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eaLnBrk="1" hangingPunct="1">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fontAlgn="base">
              <a:spcBef>
                <a:spcPct val="0"/>
              </a:spcBef>
              <a:spcAft>
                <a:spcPct val="0"/>
              </a:spcAft>
              <a:defRPr/>
            </a:pPr>
            <a:fld id="{C45C9693-0DDE-9849-BFA6-E86F9ADCE9AB}"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76381921"/>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182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618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defTabSz="449263" fontAlgn="base">
              <a:spcBef>
                <a:spcPct val="0"/>
              </a:spcBef>
              <a:spcAft>
                <a:spcPct val="0"/>
              </a:spcAft>
              <a:defRPr/>
            </a:pPr>
            <a:fld id="{6AEC92E3-D531-4E4A-A3A4-ED9A8D1CCA22}" type="slidenum">
              <a:rPr lang="en-GB">
                <a:ea typeface="ＭＳ Ｐゴシック" charset="0"/>
              </a:rPr>
              <a:pPr defTabSz="449263"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2282319898"/>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ea typeface="MS PGothic" charset="0"/>
                <a:cs typeface="MS PGothic" charset="0"/>
              </a:defRPr>
            </a:lvl1pPr>
          </a:lstStyle>
          <a:p>
            <a:pPr defTabSz="449263" fontAlgn="base">
              <a:spcBef>
                <a:spcPct val="0"/>
              </a:spcBef>
              <a:spcAft>
                <a:spcPct val="0"/>
              </a:spcAft>
            </a:pPr>
            <a:fld id="{A23E6877-D432-834C-B0A4-3EB4F375A16F}" type="slidenum">
              <a:rPr lang="en-GB"/>
              <a:pPr defTabSz="449263" fontAlgn="base">
                <a:spcBef>
                  <a:spcPct val="0"/>
                </a:spcBef>
                <a:spcAft>
                  <a:spcPct val="0"/>
                </a:spcAft>
              </a:pPr>
              <a:t>‹#›</a:t>
            </a:fld>
            <a:endParaRPr lang="en-GB"/>
          </a:p>
        </p:txBody>
      </p:sp>
      <p:grpSp>
        <p:nvGrpSpPr>
          <p:cNvPr id="486404" name="Group 3"/>
          <p:cNvGrpSpPr>
            <a:grpSpLocks/>
          </p:cNvGrpSpPr>
          <p:nvPr/>
        </p:nvGrpSpPr>
        <p:grpSpPr bwMode="auto">
          <a:xfrm>
            <a:off x="0" y="0"/>
            <a:ext cx="9139238" cy="6848475"/>
            <a:chOff x="0" y="0"/>
            <a:chExt cx="5757" cy="4314"/>
          </a:xfrm>
        </p:grpSpPr>
        <p:grpSp>
          <p:nvGrpSpPr>
            <p:cNvPr id="486408" name="Group 4"/>
            <p:cNvGrpSpPr>
              <a:grpSpLocks/>
            </p:cNvGrpSpPr>
            <p:nvPr/>
          </p:nvGrpSpPr>
          <p:grpSpPr bwMode="auto">
            <a:xfrm>
              <a:off x="1728" y="2230"/>
              <a:ext cx="4026" cy="2084"/>
              <a:chOff x="1728" y="2230"/>
              <a:chExt cx="4026" cy="2084"/>
            </a:xfrm>
          </p:grpSpPr>
          <p:sp>
            <p:nvSpPr>
              <p:cNvPr id="4864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64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64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64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64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6409" name="AutoShape 10"/>
            <p:cNvSpPr>
              <a:spLocks noChangeArrowheads="1"/>
            </p:cNvSpPr>
            <p:nvPr/>
          </p:nvSpPr>
          <p:spPr bwMode="auto">
            <a:xfrm>
              <a:off x="3322" y="1341"/>
              <a:ext cx="1825" cy="1537"/>
            </a:xfrm>
            <a:custGeom>
              <a:avLst/>
              <a:gdLst>
                <a:gd name="T0" fmla="*/ 2 w 2296"/>
                <a:gd name="T1" fmla="*/ 6188 h 1469"/>
                <a:gd name="T2" fmla="*/ 2 w 2296"/>
                <a:gd name="T3" fmla="*/ 5908 h 1469"/>
                <a:gd name="T4" fmla="*/ 2 w 2296"/>
                <a:gd name="T5" fmla="*/ 5591 h 1469"/>
                <a:gd name="T6" fmla="*/ 2 w 2296"/>
                <a:gd name="T7" fmla="*/ 5238 h 1469"/>
                <a:gd name="T8" fmla="*/ 2 w 2296"/>
                <a:gd name="T9" fmla="*/ 4858 h 1469"/>
                <a:gd name="T10" fmla="*/ 2 w 2296"/>
                <a:gd name="T11" fmla="*/ 4421 h 1469"/>
                <a:gd name="T12" fmla="*/ 2 w 2296"/>
                <a:gd name="T13" fmla="*/ 3905 h 1469"/>
                <a:gd name="T14" fmla="*/ 2 w 2296"/>
                <a:gd name="T15" fmla="*/ 3270 h 1469"/>
                <a:gd name="T16" fmla="*/ 2 w 2296"/>
                <a:gd name="T17" fmla="*/ 2670 h 1469"/>
                <a:gd name="T18" fmla="*/ 2 w 2296"/>
                <a:gd name="T19" fmla="*/ 2128 h 1469"/>
                <a:gd name="T20" fmla="*/ 2 w 2296"/>
                <a:gd name="T21" fmla="*/ 1614 h 1469"/>
                <a:gd name="T22" fmla="*/ 2 w 2296"/>
                <a:gd name="T23" fmla="*/ 920 h 1469"/>
                <a:gd name="T24" fmla="*/ 2 w 2296"/>
                <a:gd name="T25" fmla="*/ 539 h 1469"/>
                <a:gd name="T26" fmla="*/ 2 w 2296"/>
                <a:gd name="T27" fmla="*/ 249 h 1469"/>
                <a:gd name="T28" fmla="*/ 2 w 2296"/>
                <a:gd name="T29" fmla="*/ 10 h 1469"/>
                <a:gd name="T30" fmla="*/ 2 w 2296"/>
                <a:gd name="T31" fmla="*/ 0 h 1469"/>
                <a:gd name="T32" fmla="*/ 2 w 2296"/>
                <a:gd name="T33" fmla="*/ 701 h 1469"/>
                <a:gd name="T34" fmla="*/ 2 w 2296"/>
                <a:gd name="T35" fmla="*/ 1490 h 1469"/>
                <a:gd name="T36" fmla="*/ 2 w 2296"/>
                <a:gd name="T37" fmla="*/ 1909 h 1469"/>
                <a:gd name="T38" fmla="*/ 2 w 2296"/>
                <a:gd name="T39" fmla="*/ 2342 h 1469"/>
                <a:gd name="T40" fmla="*/ 2 w 2296"/>
                <a:gd name="T41" fmla="*/ 2794 h 1469"/>
                <a:gd name="T42" fmla="*/ 2 w 2296"/>
                <a:gd name="T43" fmla="*/ 3270 h 1469"/>
                <a:gd name="T44" fmla="*/ 2 w 2296"/>
                <a:gd name="T45" fmla="*/ 3707 h 1469"/>
                <a:gd name="T46" fmla="*/ 2 w 2296"/>
                <a:gd name="T47" fmla="*/ 4099 h 1469"/>
                <a:gd name="T48" fmla="*/ 2 w 2296"/>
                <a:gd name="T49" fmla="*/ 4421 h 1469"/>
                <a:gd name="T50" fmla="*/ 2 w 2296"/>
                <a:gd name="T51" fmla="*/ 4679 h 1469"/>
                <a:gd name="T52" fmla="*/ 2 w 2296"/>
                <a:gd name="T53" fmla="*/ 4929 h 1469"/>
                <a:gd name="T54" fmla="*/ 2 w 2296"/>
                <a:gd name="T55" fmla="*/ 5303 h 1469"/>
                <a:gd name="T56" fmla="*/ 2 w 2296"/>
                <a:gd name="T57" fmla="*/ 5651 h 1469"/>
                <a:gd name="T58" fmla="*/ 2 w 2296"/>
                <a:gd name="T59" fmla="*/ 6012 h 1469"/>
                <a:gd name="T60" fmla="*/ 2 w 2296"/>
                <a:gd name="T61" fmla="*/ 6233 h 1469"/>
                <a:gd name="T62" fmla="*/ 2 w 2296"/>
                <a:gd name="T63" fmla="*/ 6441 h 1469"/>
                <a:gd name="T64" fmla="*/ 2 w 2296"/>
                <a:gd name="T65" fmla="*/ 6715 h 1469"/>
                <a:gd name="T66" fmla="*/ 2 w 2296"/>
                <a:gd name="T67" fmla="*/ 7032 h 1469"/>
                <a:gd name="T68" fmla="*/ 0 w 2296"/>
                <a:gd name="T69" fmla="*/ 7365 h 1469"/>
                <a:gd name="T70" fmla="*/ 2 w 2296"/>
                <a:gd name="T71" fmla="*/ 7749 h 1469"/>
                <a:gd name="T72" fmla="*/ 2 w 2296"/>
                <a:gd name="T73" fmla="*/ 8069 h 1469"/>
                <a:gd name="T74" fmla="*/ 2 w 2296"/>
                <a:gd name="T75" fmla="*/ 8331 h 1469"/>
                <a:gd name="T76" fmla="*/ 2 w 2296"/>
                <a:gd name="T77" fmla="*/ 8570 h 1469"/>
                <a:gd name="T78" fmla="*/ 2 w 2296"/>
                <a:gd name="T79" fmla="*/ 8255 h 1469"/>
                <a:gd name="T80" fmla="*/ 2 w 2296"/>
                <a:gd name="T81" fmla="*/ 7944 h 1469"/>
                <a:gd name="T82" fmla="*/ 2 w 2296"/>
                <a:gd name="T83" fmla="*/ 7619 h 1469"/>
                <a:gd name="T84" fmla="*/ 2 w 2296"/>
                <a:gd name="T85" fmla="*/ 7351 h 1469"/>
                <a:gd name="T86" fmla="*/ 2 w 2296"/>
                <a:gd name="T87" fmla="*/ 7051 h 1469"/>
                <a:gd name="T88" fmla="*/ 2 w 2296"/>
                <a:gd name="T89" fmla="*/ 6802 h 1469"/>
                <a:gd name="T90" fmla="*/ 2 w 2296"/>
                <a:gd name="T91" fmla="*/ 6543 h 1469"/>
                <a:gd name="T92" fmla="*/ 2 w 2296"/>
                <a:gd name="T93" fmla="*/ 6355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6410" name="AutoShape 11"/>
            <p:cNvSpPr>
              <a:spLocks noChangeArrowheads="1"/>
            </p:cNvSpPr>
            <p:nvPr/>
          </p:nvSpPr>
          <p:spPr bwMode="auto">
            <a:xfrm>
              <a:off x="0" y="0"/>
              <a:ext cx="5758" cy="1776"/>
            </a:xfrm>
            <a:custGeom>
              <a:avLst/>
              <a:gdLst>
                <a:gd name="T0" fmla="*/ 0 w 5740"/>
                <a:gd name="T1" fmla="*/ 0 h 1906"/>
                <a:gd name="T2" fmla="*/ 0 w 5740"/>
                <a:gd name="T3" fmla="*/ 120 h 1906"/>
                <a:gd name="T4" fmla="*/ 6485 w 5740"/>
                <a:gd name="T5" fmla="*/ 120 h 1906"/>
                <a:gd name="T6" fmla="*/ 64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64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4864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53137971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S PGothic" panose="020B0600070205080204"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S PGothic" panose="020B0600070205080204"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S PGothic" panose="020B0600070205080204"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S PGothic" panose="020B0600070205080204"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400">
                <a:solidFill>
                  <a:srgbClr val="000000"/>
                </a:solidFill>
              </a:defRPr>
            </a:lvl1pPr>
          </a:lstStyle>
          <a:p>
            <a:pPr fontAlgn="base">
              <a:spcBef>
                <a:spcPct val="0"/>
              </a:spcBef>
              <a:spcAft>
                <a:spcPct val="0"/>
              </a:spcAft>
              <a:defRPr/>
            </a:pPr>
            <a:fld id="{D82F8CF3-95B7-1943-AA80-95F627E3B1F3}"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67376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fontAlgn="base" hangingPunct="0">
              <a:spcBef>
                <a:spcPct val="0"/>
              </a:spcBef>
              <a:spcAft>
                <a:spcPct val="0"/>
              </a:spcAft>
              <a:defRPr/>
            </a:pPr>
            <a:endParaRPr lang="en-US" altLang="zh-TW">
              <a:solidFill>
                <a:srgbClr val="FFFFCC"/>
              </a:solidFill>
              <a:latin typeface="Arial" charset="0"/>
              <a:ea typeface="ＭＳ Ｐゴシック" charset="0"/>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fontAlgn="base" hangingPunct="0">
              <a:spcBef>
                <a:spcPct val="0"/>
              </a:spcBef>
              <a:spcAft>
                <a:spcPct val="0"/>
              </a:spcAft>
              <a:defRPr/>
            </a:pPr>
            <a:endParaRPr lang="en-US" altLang="zh-TW">
              <a:solidFill>
                <a:srgbClr val="FFFFCC"/>
              </a:solidFill>
              <a:latin typeface="Arial" charset="0"/>
              <a:ea typeface="ＭＳ Ｐゴシック" charset="0"/>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fontAlgn="base" hangingPunct="0">
              <a:spcBef>
                <a:spcPct val="0"/>
              </a:spcBef>
              <a:spcAft>
                <a:spcPct val="0"/>
              </a:spcAft>
            </a:pPr>
            <a:fld id="{12883ED8-D363-8742-B62A-973D3186F1D5}" type="slidenum">
              <a:rPr lang="en-US" altLang="zh-TW">
                <a:solidFill>
                  <a:srgbClr val="FFFFCC"/>
                </a:solidFill>
                <a:latin typeface="Arial" charset="0"/>
              </a:rPr>
              <a:pPr defTabSz="914400" eaLnBrk="0" fontAlgn="base" hangingPunct="0">
                <a:spcBef>
                  <a:spcPct val="0"/>
                </a:spcBef>
                <a:spcAft>
                  <a:spcPct val="0"/>
                </a:spcAft>
              </a:pPr>
              <a:t>‹#›</a:t>
            </a:fld>
            <a:endParaRPr lang="en-US" altLang="zh-TW">
              <a:solidFill>
                <a:srgbClr val="FFFFCC"/>
              </a:solidFill>
              <a:latin typeface="Arial" charset="0"/>
            </a:endParaRPr>
          </a:p>
        </p:txBody>
      </p:sp>
    </p:spTree>
    <p:extLst>
      <p:ext uri="{BB962C8B-B14F-4D97-AF65-F5344CB8AC3E}">
        <p14:creationId xmlns:p14="http://schemas.microsoft.com/office/powerpoint/2010/main" val="547117096"/>
      </p:ext>
    </p:extLst>
  </p:cSld>
  <p:clrMap bg1="dk2" tx1="lt1" bg2="dk1" tx2="lt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defTabSz="449263" fontAlgn="base">
              <a:spcBef>
                <a:spcPct val="0"/>
              </a:spcBef>
              <a:spcAft>
                <a:spcPct val="0"/>
              </a:spcAft>
              <a:defRPr/>
            </a:pPr>
            <a:fld id="{2CFD36DF-002A-9947-8334-FEC462116EF3}"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111424561"/>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267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1028"/>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Arial"/>
                <a:cs typeface="ＭＳ Ｐゴシック"/>
              </a:defRPr>
            </a:lvl1pPr>
          </a:lstStyle>
          <a:p>
            <a:pPr fontAlgn="base">
              <a:spcBef>
                <a:spcPct val="0"/>
              </a:spcBef>
              <a:spcAft>
                <a:spcPct val="0"/>
              </a:spcAft>
              <a:defRPr/>
            </a:pPr>
            <a:endParaRPr lang="en-US">
              <a:ea typeface="ＭＳ Ｐゴシック" charset="0"/>
            </a:endParaRPr>
          </a:p>
        </p:txBody>
      </p:sp>
      <p:sp>
        <p:nvSpPr>
          <p:cNvPr id="160773" name="Rectangle 1029"/>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a:cs typeface="ＭＳ Ｐゴシック"/>
              </a:defRPr>
            </a:lvl1pPr>
          </a:lstStyle>
          <a:p>
            <a:pPr fontAlgn="base">
              <a:spcBef>
                <a:spcPct val="0"/>
              </a:spcBef>
              <a:spcAft>
                <a:spcPct val="0"/>
              </a:spcAft>
              <a:defRPr/>
            </a:pPr>
            <a:endParaRPr lang="en-US">
              <a:ea typeface="ＭＳ Ｐゴシック" charset="0"/>
            </a:endParaRPr>
          </a:p>
        </p:txBody>
      </p:sp>
      <p:sp>
        <p:nvSpPr>
          <p:cNvPr id="160774" name="Rectangle 1030"/>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b="1">
                <a:solidFill>
                  <a:srgbClr val="FFFFFF"/>
                </a:solidFill>
                <a:latin typeface="Arial"/>
                <a:cs typeface="ＭＳ Ｐゴシック"/>
              </a:defRPr>
            </a:lvl1pPr>
          </a:lstStyle>
          <a:p>
            <a:pPr fontAlgn="base">
              <a:spcBef>
                <a:spcPct val="0"/>
              </a:spcBef>
              <a:spcAft>
                <a:spcPct val="0"/>
              </a:spcAft>
              <a:defRPr/>
            </a:pPr>
            <a:fld id="{3539A5F6-F323-674B-9E9E-A8C5E41C86CB}"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256277310"/>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424960578"/>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defTabSz="449263" fontAlgn="base">
              <a:spcBef>
                <a:spcPct val="0"/>
              </a:spcBef>
              <a:spcAft>
                <a:spcPct val="0"/>
              </a:spcAft>
              <a:defRPr/>
            </a:pPr>
            <a:fld id="{2CFD36DF-002A-9947-8334-FEC462116EF3}"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0663850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6D4467B-B8A6-E544-A8C2-4291A743EC9F}"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511755753"/>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68322"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defTabSz="914400" eaLnBrk="1" hangingPunct="1">
              <a:spcBef>
                <a:spcPct val="50000"/>
              </a:spcBef>
              <a:defRPr sz="1200" b="1">
                <a:solidFill>
                  <a:srgbClr val="000000"/>
                </a:solidFill>
                <a:latin typeface="Arial" charset="0"/>
              </a:defRPr>
            </a:lvl1pPr>
          </a:lstStyle>
          <a:p>
            <a:pPr fontAlgn="base">
              <a:spcAft>
                <a:spcPct val="0"/>
              </a:spcAft>
              <a:defRPr/>
            </a:pPr>
            <a:fld id="{38AE1C05-240D-CE44-83E7-DDABCE682A1A}" type="datetime1">
              <a:rPr lang="en-US">
                <a:ea typeface="ＭＳ Ｐゴシック" charset="0"/>
                <a:cs typeface="ＭＳ Ｐゴシック" charset="0"/>
              </a:rPr>
              <a:pPr fontAlgn="base">
                <a:spcAft>
                  <a:spcPct val="0"/>
                </a:spcAft>
                <a:defRPr/>
              </a:pPr>
              <a:t>5/6/22</a:t>
            </a:fld>
            <a:endParaRPr lang="en-US">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defTabSz="914400" eaLnBrk="1" hangingPunct="1">
              <a:spcBef>
                <a:spcPct val="50000"/>
              </a:spcBef>
              <a:defRPr sz="1200" b="1">
                <a:solidFill>
                  <a:srgbClr val="000000"/>
                </a:solidFill>
                <a:latin typeface="Arial" pitchFamily="-111" charset="0"/>
                <a:ea typeface="+mn-ea"/>
                <a:cs typeface="+mn-cs"/>
              </a:defRPr>
            </a:lvl1pPr>
          </a:lstStyle>
          <a:p>
            <a:pPr fontAlgn="base">
              <a:spcAft>
                <a:spcPct val="0"/>
              </a:spcAft>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defTabSz="914400" eaLnBrk="1" hangingPunct="1">
              <a:spcBef>
                <a:spcPct val="50000"/>
              </a:spcBef>
              <a:defRPr sz="1200" b="1">
                <a:solidFill>
                  <a:srgbClr val="000000"/>
                </a:solidFill>
                <a:latin typeface="Arial" charset="0"/>
              </a:defRPr>
            </a:lvl1pPr>
          </a:lstStyle>
          <a:p>
            <a:pPr fontAlgn="base">
              <a:spcAft>
                <a:spcPct val="0"/>
              </a:spcAft>
              <a:defRPr/>
            </a:pPr>
            <a:fld id="{51D43792-A000-C142-BA75-E274C1D4822F}" type="slidenum">
              <a:rPr lang="en-US">
                <a:ea typeface="ＭＳ Ｐゴシック" charset="0"/>
                <a:cs typeface="ＭＳ Ｐゴシック" charset="0"/>
              </a:rPr>
              <a:pPr fontAlgn="base">
                <a:spcAft>
                  <a:spcPct val="0"/>
                </a:spcAft>
                <a:defRPr/>
              </a:pPr>
              <a:t>‹#›</a:t>
            </a:fld>
            <a:endParaRPr lang="en-US">
              <a:ea typeface="ＭＳ Ｐゴシック" charset="0"/>
              <a:cs typeface="ＭＳ Ｐゴシック" charset="0"/>
            </a:endParaRPr>
          </a:p>
        </p:txBody>
      </p:sp>
      <p:sp>
        <p:nvSpPr>
          <p:cNvPr id="568326"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84534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a:defRPr sz="1400">
                <a:solidFill>
                  <a:srgbClr val="000000"/>
                </a:solidFill>
                <a:latin typeface="Arial"/>
              </a:defRPr>
            </a:lvl1pPr>
          </a:lstStyle>
          <a:p>
            <a:pPr fontAlgn="base">
              <a:spcBef>
                <a:spcPct val="0"/>
              </a:spcBef>
              <a:spcAft>
                <a:spcPct val="0"/>
              </a:spcAft>
              <a:defRPr/>
            </a:pPr>
            <a:fld id="{00ED357E-1B23-CC42-849D-CC0799D96B69}" type="datetimeFigureOut">
              <a:rPr lang="en-US">
                <a:ea typeface="ＭＳ Ｐゴシック" charset="0"/>
                <a:cs typeface="ＭＳ Ｐゴシック" charset="0"/>
              </a:rPr>
              <a:pPr fontAlgn="base">
                <a:spcBef>
                  <a:spcPct val="0"/>
                </a:spcBef>
                <a:spcAft>
                  <a:spcPct val="0"/>
                </a:spcAft>
                <a:defRPr/>
              </a:pPr>
              <a:t>5/6/22</a:t>
            </a:fld>
            <a:endParaRPr lang="en-US">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a:defRPr sz="1400">
                <a:solidFill>
                  <a:srgbClr val="000000"/>
                </a:solidFill>
                <a:latin typeface="Arial"/>
              </a:defRPr>
            </a:lvl1pPr>
          </a:lstStyle>
          <a:p>
            <a:pPr fontAlgn="base">
              <a:spcBef>
                <a:spcPct val="0"/>
              </a:spcBef>
              <a:spcAft>
                <a:spcPct val="0"/>
              </a:spcAft>
              <a:defRPr/>
            </a:pPr>
            <a:endParaRPr lang="en-US">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Arial"/>
              </a:defRPr>
            </a:lvl1pPr>
          </a:lstStyle>
          <a:p>
            <a:pPr fontAlgn="base">
              <a:spcBef>
                <a:spcPct val="0"/>
              </a:spcBef>
              <a:spcAft>
                <a:spcPct val="0"/>
              </a:spcAft>
              <a:defRPr/>
            </a:pPr>
            <a:fld id="{989A16F1-2130-8B4F-8E35-22628486F491}"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8897351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ahoma"/>
                <a:cs typeface="ＭＳ Ｐゴシック"/>
              </a:defRPr>
            </a:lvl1pPr>
          </a:lstStyle>
          <a:p>
            <a:pPr fontAlgn="base">
              <a:spcBef>
                <a:spcPct val="0"/>
              </a:spcBef>
              <a:spcAft>
                <a:spcPct val="0"/>
              </a:spcAft>
              <a:defRPr/>
            </a:pPr>
            <a:fld id="{CC539648-AB91-3440-8F16-A95E4083D57B}" type="datetimeFigureOut">
              <a:rPr lang="en-US">
                <a:ea typeface="ＭＳ Ｐゴシック" charset="0"/>
              </a:rPr>
              <a:pPr fontAlgn="base">
                <a:spcBef>
                  <a:spcPct val="0"/>
                </a:spcBef>
                <a:spcAft>
                  <a:spcPct val="0"/>
                </a:spcAft>
                <a:defRPr/>
              </a:pPr>
              <a:t>5/6/22</a:t>
            </a:fld>
            <a:endParaRPr lang="en-US">
              <a:ea typeface="ＭＳ Ｐゴシック" charset="0"/>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ahoma"/>
                <a:cs typeface="ＭＳ Ｐゴシック"/>
              </a:defRPr>
            </a:lvl1pPr>
          </a:lstStyle>
          <a:p>
            <a:pPr fontAlgn="base">
              <a:spcBef>
                <a:spcPct val="0"/>
              </a:spcBef>
              <a:spcAft>
                <a:spcPct val="0"/>
              </a:spcAft>
              <a:defRPr/>
            </a:pPr>
            <a:endParaRPr lang="en-US">
              <a:ea typeface="ＭＳ Ｐゴシック" charset="0"/>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ahoma"/>
                <a:cs typeface="ＭＳ Ｐゴシック"/>
              </a:defRPr>
            </a:lvl1pPr>
          </a:lstStyle>
          <a:p>
            <a:pPr fontAlgn="base">
              <a:spcBef>
                <a:spcPct val="0"/>
              </a:spcBef>
              <a:spcAft>
                <a:spcPct val="0"/>
              </a:spcAft>
              <a:defRPr/>
            </a:pPr>
            <a:fld id="{67247573-4A95-D74B-A24E-3E139BF04F00}"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25892078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pPr>
            <a:fld id="{590985B3-045F-934B-90B7-7C9BAF18C1D5}" type="slidenum">
              <a:rPr lang="en-US" smtClean="0">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44484884"/>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25E210EA-BFBD-CF43-B221-8E51782278AE}"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937987111"/>
      </p:ext>
    </p:extLst>
  </p:cSld>
  <p:clrMap bg1="lt1" tx1="dk1" bg2="lt2" tx2="dk2" accent1="accent1" accent2="accent2" accent3="accent3" accent4="accent4" accent5="accent5" accent6="accent6" hlink="hlink" folHlink="folHlink"/>
  <p:sldLayoutIdLst>
    <p:sldLayoutId id="2147483766"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9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4.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4.xml"/><Relationship Id="rId1" Type="http://schemas.openxmlformats.org/officeDocument/2006/relationships/themeOverride" Target="../theme/themeOverride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4.xml"/><Relationship Id="rId1" Type="http://schemas.openxmlformats.org/officeDocument/2006/relationships/themeOverride" Target="../theme/themeOverride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4.xml"/><Relationship Id="rId1" Type="http://schemas.openxmlformats.org/officeDocument/2006/relationships/themeOverride" Target="../theme/themeOverride4.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6.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hemeOverride" Target="../theme/themeOverride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3.xml"/><Relationship Id="rId1" Type="http://schemas.openxmlformats.org/officeDocument/2006/relationships/vmlDrawing" Target="../drawings/vmlDrawing2.vml"/><Relationship Id="rId5" Type="http://schemas.openxmlformats.org/officeDocument/2006/relationships/image" Target="../media/image41.emf"/><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4.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9.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1.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52.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5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5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15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5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6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9.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5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38.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19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92.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19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19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19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9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04.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192.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192.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92.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19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192.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8.xml"/><Relationship Id="rId1" Type="http://schemas.openxmlformats.org/officeDocument/2006/relationships/slideLayout" Target="../slideLayouts/slideLayout19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5.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182.xml"/><Relationship Id="rId5" Type="http://schemas.openxmlformats.org/officeDocument/2006/relationships/image" Target="../media/image88.jpeg"/><Relationship Id="rId4" Type="http://schemas.openxmlformats.org/officeDocument/2006/relationships/image" Target="../media/image87.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5.xml"/><Relationship Id="rId1" Type="http://schemas.openxmlformats.org/officeDocument/2006/relationships/slideLayout" Target="../slideLayouts/slideLayout215.xml"/><Relationship Id="rId4" Type="http://schemas.openxmlformats.org/officeDocument/2006/relationships/image" Target="../media/image91.jpe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222.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2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Isaiah</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0527723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86"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0787"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a:solidFill>
                  <a:srgbClr val="FFFFFF"/>
                </a:solidFill>
                <a:latin typeface="PerryGothic Regular" charset="0"/>
                <a:ea typeface="ＭＳ Ｐゴシック" charset="0"/>
                <a:cs typeface="ＭＳ Ｐゴシック" charset="0"/>
              </a:rPr>
              <a:t>Revelation 20:4-6 Diagrammed</a:t>
            </a:r>
            <a:endParaRPr lang="en-US" sz="240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5b</a:t>
            </a:r>
            <a:r>
              <a:rPr lang="en-US" sz="2000" b="1">
                <a:solidFill>
                  <a:srgbClr val="000000"/>
                </a:solidFill>
                <a:latin typeface="Arial" charset="0"/>
                <a:ea typeface="ＭＳ Ｐゴシック" charset="0"/>
                <a:cs typeface="ＭＳ Ｐゴシック" charset="0"/>
              </a:rPr>
              <a:t>This is the </a:t>
            </a:r>
            <a:r>
              <a:rPr lang="en-US" sz="2000" b="1">
                <a:solidFill>
                  <a:srgbClr val="FF0000"/>
                </a:solidFill>
                <a:latin typeface="Arial" charset="0"/>
                <a:ea typeface="ＭＳ Ｐゴシック" charset="0"/>
                <a:cs typeface="ＭＳ Ｐゴシック" charset="0"/>
              </a:rPr>
              <a:t>first resurrection</a:t>
            </a:r>
            <a:r>
              <a:rPr lang="en-US" sz="2000" b="1">
                <a:solidFill>
                  <a:srgbClr val="000000"/>
                </a:solidFill>
                <a:latin typeface="Arial" charset="0"/>
                <a:ea typeface="ＭＳ Ｐゴシック" charset="0"/>
                <a:cs typeface="ＭＳ Ｐゴシック" charset="0"/>
              </a:rPr>
              <a:t>. </a:t>
            </a:r>
            <a:r>
              <a:rPr lang="en-US" sz="2000" b="1" baseline="30000">
                <a:solidFill>
                  <a:srgbClr val="000000"/>
                </a:solidFill>
                <a:latin typeface="Arial" charset="0"/>
                <a:ea typeface="ＭＳ Ｐゴシック" charset="0"/>
                <a:cs typeface="ＭＳ Ｐゴシック" charset="0"/>
              </a:rPr>
              <a:t>6a</a:t>
            </a:r>
            <a:r>
              <a:rPr lang="en-US" sz="2000" b="1">
                <a:solidFill>
                  <a:srgbClr val="000000"/>
                </a:solidFill>
                <a:latin typeface="Arial" charset="0"/>
                <a:ea typeface="ＭＳ Ｐゴシック" charset="0"/>
                <a:cs typeface="ＭＳ Ｐゴシック" charset="0"/>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5a</a:t>
            </a:r>
            <a:r>
              <a:rPr lang="en-US" sz="2000" b="1">
                <a:solidFill>
                  <a:srgbClr val="000000"/>
                </a:solidFill>
                <a:latin typeface="Arial" charset="0"/>
                <a:ea typeface="ＭＳ Ｐゴシック" charset="0"/>
                <a:cs typeface="ＭＳ Ｐゴシック" charset="0"/>
              </a:rPr>
              <a:t>The rest of the dead did not </a:t>
            </a:r>
            <a:r>
              <a:rPr lang="en-US" sz="2000" b="1" i="1" u="sng">
                <a:solidFill>
                  <a:srgbClr val="800000"/>
                </a:solidFill>
                <a:latin typeface="Arial" charset="0"/>
                <a:ea typeface="ＭＳ Ｐゴシック" charset="0"/>
                <a:cs typeface="ＭＳ Ｐゴシック" charset="0"/>
              </a:rPr>
              <a:t>come to life</a:t>
            </a:r>
            <a:r>
              <a:rPr lang="en-US" sz="2000" b="1">
                <a:solidFill>
                  <a:srgbClr val="000000"/>
                </a:solidFill>
                <a:latin typeface="Arial" charset="0"/>
                <a:ea typeface="ＭＳ Ｐゴシック" charset="0"/>
                <a:cs typeface="ＭＳ Ｐゴシック" charset="0"/>
              </a:rPr>
              <a:t> until the </a:t>
            </a:r>
            <a:r>
              <a:rPr lang="en-US" sz="2000" b="1">
                <a:solidFill>
                  <a:srgbClr val="000066"/>
                </a:solidFill>
                <a:latin typeface="Arial" charset="0"/>
                <a:ea typeface="ＭＳ Ｐゴシック" charset="0"/>
                <a:cs typeface="ＭＳ Ｐゴシック" charset="0"/>
              </a:rPr>
              <a:t>thousand years</a:t>
            </a:r>
            <a:r>
              <a:rPr lang="en-US" sz="2000" b="1">
                <a:solidFill>
                  <a:srgbClr val="000000"/>
                </a:solidFill>
                <a:latin typeface="Arial" charset="0"/>
                <a:ea typeface="ＭＳ Ｐゴシック" charset="0"/>
                <a:cs typeface="ＭＳ Ｐゴシック" charset="0"/>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6b</a:t>
            </a:r>
            <a:r>
              <a:rPr lang="en-US" sz="2000" b="1">
                <a:solidFill>
                  <a:srgbClr val="000000"/>
                </a:solidFill>
                <a:latin typeface="Arial" charset="0"/>
                <a:ea typeface="ＭＳ Ｐゴシック" charset="0"/>
                <a:cs typeface="ＭＳ Ｐゴシック" charset="0"/>
              </a:rPr>
              <a:t>but they will be priests of God and of Christ and will reign with Him for a </a:t>
            </a:r>
            <a:r>
              <a:rPr lang="en-US" sz="2000" b="1">
                <a:solidFill>
                  <a:srgbClr val="000066"/>
                </a:solidFill>
                <a:latin typeface="Arial" charset="0"/>
                <a:ea typeface="ＭＳ Ｐゴシック" charset="0"/>
                <a:cs typeface="ＭＳ Ｐゴシック" charset="0"/>
              </a:rPr>
              <a:t>thousand years</a:t>
            </a:r>
            <a:r>
              <a:rPr lang="en-US" sz="2000" b="1">
                <a:solidFill>
                  <a:srgbClr val="000000"/>
                </a:solidFill>
                <a:latin typeface="Arial" charset="0"/>
                <a:ea typeface="ＭＳ Ｐゴシック" charset="0"/>
                <a:cs typeface="ＭＳ Ｐゴシック" charset="0"/>
              </a:rPr>
              <a:t>.</a:t>
            </a:r>
            <a:endParaRPr lang="en-US" sz="2400">
              <a:solidFill>
                <a:srgbClr val="000000"/>
              </a:solidFill>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4a</a:t>
            </a:r>
            <a:r>
              <a:rPr lang="en-US" sz="2000" b="1">
                <a:solidFill>
                  <a:srgbClr val="000000"/>
                </a:solidFill>
                <a:latin typeface="Arial" charset="0"/>
                <a:ea typeface="ＭＳ Ｐゴシック" charset="0"/>
                <a:cs typeface="ＭＳ Ｐゴシック" charset="0"/>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4b</a:t>
            </a:r>
            <a:r>
              <a:rPr lang="en-US" sz="2000" b="1">
                <a:solidFill>
                  <a:srgbClr val="000000"/>
                </a:solidFill>
                <a:latin typeface="Arial" charset="0"/>
                <a:ea typeface="ＭＳ Ｐゴシック" charset="0"/>
                <a:cs typeface="ＭＳ Ｐゴシック" charset="0"/>
              </a:rPr>
              <a:t>and they </a:t>
            </a:r>
            <a:r>
              <a:rPr lang="en-US" sz="2000" b="1" i="1" u="sng">
                <a:solidFill>
                  <a:srgbClr val="800000"/>
                </a:solidFill>
                <a:latin typeface="Arial" charset="0"/>
                <a:ea typeface="ＭＳ Ｐゴシック" charset="0"/>
                <a:cs typeface="ＭＳ Ｐゴシック" charset="0"/>
              </a:rPr>
              <a:t>came to life</a:t>
            </a:r>
            <a:r>
              <a:rPr lang="en-US" sz="2000" b="1">
                <a:solidFill>
                  <a:srgbClr val="000000"/>
                </a:solidFill>
                <a:latin typeface="Arial" charset="0"/>
                <a:ea typeface="ＭＳ Ｐゴシック" charset="0"/>
                <a:cs typeface="ＭＳ Ｐゴシック" charset="0"/>
              </a:rPr>
              <a:t> and reigned with Christ for a </a:t>
            </a:r>
            <a:r>
              <a:rPr lang="en-US" sz="2000" b="1">
                <a:solidFill>
                  <a:srgbClr val="000066"/>
                </a:solidFill>
                <a:latin typeface="Arial" charset="0"/>
                <a:ea typeface="ＭＳ Ｐゴシック" charset="0"/>
                <a:cs typeface="ＭＳ Ｐゴシック" charset="0"/>
              </a:rPr>
              <a:t>thousand years</a:t>
            </a:r>
            <a:r>
              <a:rPr lang="en-US" sz="2000" b="1">
                <a:solidFill>
                  <a:srgbClr val="000000"/>
                </a:solidFill>
                <a:latin typeface="Arial" charset="0"/>
                <a:ea typeface="ＭＳ Ｐゴシック" charset="0"/>
                <a:cs typeface="ＭＳ Ｐゴシック" charset="0"/>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95"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1000 years</a:t>
            </a:r>
          </a:p>
        </p:txBody>
      </p:sp>
      <p:sp>
        <p:nvSpPr>
          <p:cNvPr id="63079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3195584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Judge angels (1 Cor. 6:3)</a:t>
            </a:r>
          </a:p>
        </p:txBody>
      </p:sp>
      <p:sp>
        <p:nvSpPr>
          <p:cNvPr id="63283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29386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7" name="Rectangle 3"/>
          <p:cNvSpPr>
            <a:spLocks noGrp="1" noChangeArrowheads="1"/>
          </p:cNvSpPr>
          <p:nvPr>
            <p:ph type="ctrTitle"/>
          </p:nvPr>
        </p:nvSpPr>
        <p:spPr>
          <a:xfrm>
            <a:off x="0" y="3352800"/>
            <a:ext cx="7543800" cy="3276600"/>
          </a:xfrm>
          <a:effectLst>
            <a:outerShdw blurRad="63500" dist="107763" dir="8100000" algn="ctr" rotWithShape="0">
              <a:schemeClr val="tx2">
                <a:alpha val="74998"/>
              </a:schemeClr>
            </a:outerShdw>
          </a:effectLst>
        </p:spPr>
        <p:txBody>
          <a:bodyPr/>
          <a:lstStyle/>
          <a:p>
            <a:pPr eaLnBrk="1" hangingPunct="1">
              <a:defRPr/>
            </a:pPr>
            <a:r>
              <a:rPr lang="en-US" b="1" dirty="0">
                <a:solidFill>
                  <a:schemeClr val="bg1"/>
                </a:solidFill>
                <a:cs typeface="+mj-cs"/>
              </a:rPr>
              <a:t>We are more </a:t>
            </a:r>
            <a:r>
              <a:rPr lang="en-US" b="1" dirty="0">
                <a:solidFill>
                  <a:srgbClr val="FFFF00"/>
                </a:solidFill>
                <a:cs typeface="+mj-cs"/>
              </a:rPr>
              <a:t>competent</a:t>
            </a:r>
            <a:r>
              <a:rPr lang="en-US" b="1" dirty="0">
                <a:solidFill>
                  <a:schemeClr val="bg1"/>
                </a:solidFill>
                <a:cs typeface="+mj-cs"/>
              </a:rPr>
              <a:t> than unbelievers to solve Christian disputes </a:t>
            </a:r>
            <a:br>
              <a:rPr lang="en-US" b="1" dirty="0">
                <a:solidFill>
                  <a:schemeClr val="bg1"/>
                </a:solidFill>
                <a:cs typeface="+mj-cs"/>
              </a:rPr>
            </a:br>
            <a:r>
              <a:rPr lang="en-US" b="1" dirty="0">
                <a:solidFill>
                  <a:schemeClr val="bg1"/>
                </a:solidFill>
                <a:cs typeface="+mj-cs"/>
              </a:rPr>
              <a:t>(1 Cor. 6:2-6, 9-11)</a:t>
            </a:r>
            <a:endParaRPr lang="en-US" sz="4000" dirty="0">
              <a:solidFill>
                <a:schemeClr val="bg1"/>
              </a:solidFill>
              <a:cs typeface="+mj-cs"/>
            </a:endParaRPr>
          </a:p>
        </p:txBody>
      </p:sp>
    </p:spTree>
    <p:extLst>
      <p:ext uri="{BB962C8B-B14F-4D97-AF65-F5344CB8AC3E}">
        <p14:creationId xmlns:p14="http://schemas.microsoft.com/office/powerpoint/2010/main" val="38574037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8175" y="1125538"/>
            <a:ext cx="7043738" cy="5183187"/>
          </a:xfrm>
        </p:spPr>
        <p:txBody>
          <a:bodyPr/>
          <a:lstStyle/>
          <a:p>
            <a:pPr eaLnBrk="1" hangingPunct="1">
              <a:defRPr/>
            </a:pPr>
            <a:r>
              <a:rPr lang="ru-RU" altLang="ja-JP" sz="3200" b="1" dirty="0">
                <a:latin typeface="Arial"/>
                <a:cs typeface="Arial"/>
              </a:rPr>
              <a:t>"</a:t>
            </a:r>
            <a:r>
              <a:rPr lang="en-US" sz="3200" b="1" i="0" dirty="0">
                <a:latin typeface="Arial"/>
                <a:cs typeface="Arial"/>
              </a:rPr>
              <a:t>Don</a:t>
            </a:r>
            <a:r>
              <a:rPr lang="uk-UA" sz="3200" b="1" i="0" dirty="0">
                <a:latin typeface="Arial"/>
                <a:cs typeface="Arial"/>
              </a:rPr>
              <a:t>'</a:t>
            </a:r>
            <a:r>
              <a:rPr lang="en-US" sz="3200" b="1" i="0" dirty="0">
                <a:latin typeface="Arial"/>
                <a:cs typeface="Arial"/>
              </a:rPr>
              <a:t>t you realize that someday we believers will judge the world? And since you are going to judge the world, can</a:t>
            </a:r>
            <a:r>
              <a:rPr lang="uk-UA" sz="3200" b="1" i="0" dirty="0">
                <a:latin typeface="Arial"/>
                <a:cs typeface="Arial"/>
              </a:rPr>
              <a:t>'</a:t>
            </a:r>
            <a:r>
              <a:rPr lang="en-US" sz="3200" b="1" i="0" dirty="0">
                <a:latin typeface="Arial"/>
                <a:cs typeface="Arial"/>
              </a:rPr>
              <a:t>t you decide even these little things among yourselves?  </a:t>
            </a:r>
            <a:r>
              <a:rPr lang="en-US" sz="3200" b="1" i="0" baseline="30000" dirty="0">
                <a:latin typeface="Arial"/>
                <a:cs typeface="Arial"/>
              </a:rPr>
              <a:t>3</a:t>
            </a:r>
            <a:r>
              <a:rPr lang="en-US" sz="3200" b="1" i="0" dirty="0">
                <a:latin typeface="Arial"/>
                <a:cs typeface="Arial"/>
              </a:rPr>
              <a:t>Don</a:t>
            </a:r>
            <a:r>
              <a:rPr lang="uk-UA" sz="3200" b="1" i="0" dirty="0">
                <a:latin typeface="Arial"/>
                <a:cs typeface="Arial"/>
              </a:rPr>
              <a:t>'</a:t>
            </a:r>
            <a:r>
              <a:rPr lang="en-US" sz="3200" b="1" i="0" dirty="0">
                <a:latin typeface="Arial"/>
                <a:cs typeface="Arial"/>
              </a:rPr>
              <a:t>t you realize that we will judge angels? So you should surely be able to resolve ordinary disputes in this life</a:t>
            </a:r>
            <a:r>
              <a:rPr lang="ru-RU" altLang="ja-JP" sz="3200" b="1" dirty="0">
                <a:latin typeface="Arial"/>
                <a:cs typeface="Arial"/>
              </a:rPr>
              <a:t>"</a:t>
            </a:r>
            <a:br>
              <a:rPr lang="en-US" sz="3200" b="1" dirty="0">
                <a:latin typeface="Arial"/>
                <a:cs typeface="Arial"/>
              </a:rPr>
            </a:br>
            <a:r>
              <a:rPr lang="en-US" sz="3200" b="1" dirty="0">
                <a:latin typeface="Arial"/>
                <a:cs typeface="Arial"/>
              </a:rPr>
              <a:t>(1 Cor. 6:2-3 </a:t>
            </a:r>
            <a:r>
              <a:rPr lang="en-US" sz="2400" b="1" dirty="0">
                <a:latin typeface="Arial"/>
                <a:cs typeface="Arial"/>
              </a:rPr>
              <a:t>NLT</a:t>
            </a:r>
            <a:r>
              <a:rPr lang="en-US" sz="3200" b="1" dirty="0">
                <a:latin typeface="Arial"/>
                <a:cs typeface="Arial"/>
              </a:rPr>
              <a:t>)</a:t>
            </a:r>
          </a:p>
        </p:txBody>
      </p:sp>
    </p:spTree>
    <p:extLst>
      <p:ext uri="{BB962C8B-B14F-4D97-AF65-F5344CB8AC3E}">
        <p14:creationId xmlns:p14="http://schemas.microsoft.com/office/powerpoint/2010/main" val="15656394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4906" y="-1"/>
            <a:ext cx="9158906" cy="687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2072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Rule the earth  (1 Cor. 6:2)</a:t>
            </a:r>
          </a:p>
        </p:txBody>
      </p:sp>
      <p:sp>
        <p:nvSpPr>
          <p:cNvPr id="637956" name="Text Box 37"/>
          <p:cNvSpPr txBox="1">
            <a:spLocks noChangeArrowheads="1"/>
          </p:cNvSpPr>
          <p:nvPr/>
        </p:nvSpPr>
        <p:spPr bwMode="auto">
          <a:xfrm>
            <a:off x="7747000" y="-593838"/>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1498045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4000" b="1">
                <a:latin typeface="Arial" charset="0"/>
                <a:ea typeface="ＭＳ Ｐゴシック" charset="0"/>
                <a:cs typeface="ＭＳ Ｐゴシック" charset="0"/>
              </a:rPr>
              <a:t>Christ will have a Spirit-led and</a:t>
            </a:r>
            <a:r>
              <a:rPr lang="en-US" sz="4000" b="1">
                <a:solidFill>
                  <a:schemeClr val="tx1"/>
                </a:solidFill>
                <a:latin typeface="Arial" charset="0"/>
                <a:ea typeface="ＭＳ Ｐゴシック" charset="0"/>
                <a:cs typeface="ＭＳ Ｐゴシック" charset="0"/>
              </a:rPr>
              <a:t> </a:t>
            </a:r>
            <a:r>
              <a:rPr lang="en-US" sz="4000" b="1">
                <a:latin typeface="Arial" charset="0"/>
                <a:ea typeface="ＭＳ Ｐゴシック" charset="0"/>
                <a:cs typeface="ＭＳ Ｐゴシック" charset="0"/>
              </a:rPr>
              <a:t>righteous rule (11:1-5)</a:t>
            </a:r>
          </a:p>
        </p:txBody>
      </p:sp>
      <p:pic>
        <p:nvPicPr>
          <p:cNvPr id="108547" name="Picture 3" descr="jesus%20blessing%20childr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4" name="Text Box 4"/>
          <p:cNvSpPr txBox="1">
            <a:spLocks noChangeArrowheads="1"/>
          </p:cNvSpPr>
          <p:nvPr/>
        </p:nvSpPr>
        <p:spPr bwMode="auto">
          <a:xfrm>
            <a:off x="0" y="5411450"/>
            <a:ext cx="9144000" cy="1446550"/>
          </a:xfrm>
          <a:prstGeom prst="rect">
            <a:avLst/>
          </a:prstGeom>
          <a:solidFill>
            <a:srgbClr val="000090"/>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4400" b="1" dirty="0">
                <a:solidFill>
                  <a:srgbClr val="FFFFFF"/>
                </a:solidFill>
                <a:effectLst>
                  <a:outerShdw blurRad="38100" dist="38100" dir="2700000" algn="tl">
                    <a:srgbClr val="000000"/>
                  </a:outerShdw>
                </a:effectLst>
              </a:rPr>
              <a:t>Christ will have a Spirit-led and righteous rule (Isa. 11:1-5)</a:t>
            </a:r>
          </a:p>
        </p:txBody>
      </p:sp>
    </p:spTree>
    <p:extLst>
      <p:ext uri="{BB962C8B-B14F-4D97-AF65-F5344CB8AC3E}">
        <p14:creationId xmlns:p14="http://schemas.microsoft.com/office/powerpoint/2010/main" val="424853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4906" y="-1"/>
            <a:ext cx="9158906" cy="687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Rule the earth  (1 Cor. 6:2)</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Restore world to pre-Flood era (long life of Isa. 65:20)</a:t>
            </a:r>
          </a:p>
        </p:txBody>
      </p:sp>
      <p:sp>
        <p:nvSpPr>
          <p:cNvPr id="63795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4069637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ChangeArrowheads="1"/>
          </p:cNvSpPr>
          <p:nvPr/>
        </p:nvSpPr>
        <p:spPr bwMode="auto">
          <a:xfrm>
            <a:off x="3340100" y="1790700"/>
            <a:ext cx="56515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defTabSz="449263" fontAlgn="base">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solidFill>
                  <a:srgbClr val="000000"/>
                </a:solidFill>
                <a:latin typeface="Arial" charset="0"/>
                <a:ea typeface="ＭＳ Ｐゴシック" charset="0"/>
                <a:cs typeface="Arial" charset="0"/>
              </a:rPr>
              <a:t>NIV Isaiah 65:20 </a:t>
            </a:r>
            <a:r>
              <a:rPr lang="ru-RU" altLang="ja-JP" sz="3200" b="1" dirty="0">
                <a:solidFill>
                  <a:srgbClr val="000000"/>
                </a:solidFill>
                <a:latin typeface="Arial" charset="0"/>
                <a:ea typeface="ＭＳ Ｐゴシック" charset="0"/>
                <a:cs typeface="Arial" charset="0"/>
              </a:rPr>
              <a:t>"</a:t>
            </a:r>
            <a:r>
              <a:rPr lang="en-GB" altLang="ja-JP" sz="3200" b="1" dirty="0">
                <a:solidFill>
                  <a:srgbClr val="000000"/>
                </a:solidFill>
                <a:latin typeface="Arial" charset="0"/>
                <a:ea typeface="ＭＳ Ｐゴシック" charset="0"/>
                <a:cs typeface="Arial" charset="0"/>
              </a:rPr>
              <a:t>Never again will there be in [Jerusalem] an infant who lives but a few days, or an old man who does not live out his years; he who dies at a hundred will be thought a mere youth; he who fails to reach a hundred will be considered accursed.</a:t>
            </a:r>
            <a:r>
              <a:rPr lang="ru-RU" altLang="ja-JP" sz="3200" b="1" dirty="0">
                <a:solidFill>
                  <a:srgbClr val="000000"/>
                </a:solidFill>
                <a:latin typeface="Arial" charset="0"/>
                <a:ea typeface="ＭＳ Ｐゴシック" charset="0"/>
                <a:cs typeface="Arial" charset="0"/>
              </a:rPr>
              <a:t>"</a:t>
            </a:r>
            <a:endParaRPr lang="en-GB" sz="3200" b="1" dirty="0">
              <a:solidFill>
                <a:srgbClr val="000000"/>
              </a:solidFill>
              <a:latin typeface="Arial" charset="0"/>
              <a:ea typeface="ＭＳ Ｐゴシック" charset="0"/>
              <a:cs typeface="Arial" charset="0"/>
            </a:endParaRPr>
          </a:p>
        </p:txBody>
      </p:sp>
      <p:sp>
        <p:nvSpPr>
          <p:cNvPr id="2" name="Title 1"/>
          <p:cNvSpPr>
            <a:spLocks noGrp="1"/>
          </p:cNvSpPr>
          <p:nvPr>
            <p:ph type="title" idx="4294967295"/>
          </p:nvPr>
        </p:nvSpPr>
        <p:spPr>
          <a:xfrm>
            <a:off x="2700338" y="379413"/>
            <a:ext cx="6246812" cy="720725"/>
          </a:xfrm>
        </p:spPr>
        <p:txBody>
          <a:bodyPr/>
          <a:lstStyle/>
          <a:p>
            <a:pPr eaLnBrk="1" hangingPunct="1">
              <a:defRPr/>
            </a:pPr>
            <a:r>
              <a:rPr lang="en-GB" sz="4000" kern="1200" dirty="0">
                <a:latin typeface="Arial"/>
                <a:ea typeface="ＭＳ Ｐゴシック"/>
                <a:cs typeface="Arial"/>
              </a:rPr>
              <a:t>Incredibly Long Life (</a:t>
            </a:r>
            <a:r>
              <a:rPr lang="en-GB" sz="3600" kern="1200" dirty="0">
                <a:latin typeface="Arial"/>
                <a:ea typeface="ＭＳ Ｐゴシック"/>
                <a:cs typeface="Arial"/>
              </a:rPr>
              <a:t>NIV</a:t>
            </a:r>
            <a:r>
              <a:rPr lang="en-GB" sz="4000" kern="1200" dirty="0">
                <a:latin typeface="Arial"/>
                <a:ea typeface="ＭＳ Ｐゴシック"/>
                <a:cs typeface="Arial"/>
              </a:rPr>
              <a:t>)!</a:t>
            </a:r>
            <a:endParaRPr lang="en-US" sz="3600" dirty="0"/>
          </a:p>
        </p:txBody>
      </p:sp>
      <p:sp>
        <p:nvSpPr>
          <p:cNvPr id="638979"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2824814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4906" y="-1"/>
            <a:ext cx="9158906" cy="687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Rule the earth (1 Cor. 6:2)</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Restore world to pre-Flood era (long life of Isa. 65:20) </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Show the human heart corrupt</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Fulfill Abrahamic Covenant</a:t>
            </a:r>
          </a:p>
        </p:txBody>
      </p:sp>
      <p:sp>
        <p:nvSpPr>
          <p:cNvPr id="641028"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394861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05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05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Noahic</a:t>
            </a:r>
            <a:r>
              <a:rPr lang="en-US" dirty="0">
                <a:solidFill>
                  <a:srgbClr val="FFFFFF"/>
                </a:solidFill>
                <a:effectLst>
                  <a:outerShdw blurRad="38100" dist="38100" dir="2700000" algn="tl">
                    <a:srgbClr val="000000"/>
                  </a:outerShdw>
                </a:effectLst>
                <a:latin typeface="Kosher-Normal" charset="0"/>
                <a:ea typeface="ＭＳ Ｐゴシック" charset="0"/>
                <a:cs typeface="Kosher-Normal" charset="0"/>
              </a:rPr>
              <a:t>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Adam rules with God (Gen. 1:26, 28; 2:19)</a:t>
            </a:r>
            <a:r>
              <a:rPr lang="en-US" sz="900" b="1">
                <a:solidFill>
                  <a:srgbClr val="FFFFFF"/>
                </a:solidFill>
                <a:effectLst>
                  <a:outerShdw blurRad="38100" dist="38100" dir="2700000" algn="tl">
                    <a:srgbClr val="000000"/>
                  </a:outerShdw>
                </a:effectLst>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Satan rules as god of this world (Gen. 3:15; </a:t>
            </a:r>
          </a:p>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618332" y="3647282"/>
            <a:ext cx="3700463"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2800" b="1" dirty="0">
                <a:solidFill>
                  <a:srgbClr val="FFFFFF"/>
                </a:solidFill>
                <a:latin typeface="Kosher-Normal" pitchFamily="24" charset="0"/>
                <a:ea typeface="ＭＳ Ｐゴシック" charset="-128"/>
                <a:cs typeface="ＭＳ Ｐゴシック" charset="-128"/>
              </a:rPr>
              <a:t>Abrahamic Covenant</a:t>
            </a:r>
          </a:p>
        </p:txBody>
      </p:sp>
      <p:sp>
        <p:nvSpPr>
          <p:cNvPr id="64205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58"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5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dirty="0">
                <a:solidFill>
                  <a:srgbClr val="FFFFFF"/>
                </a:solidFill>
                <a:latin typeface="Kosher-Normal"/>
                <a:ea typeface="ＭＳ Ｐゴシック" charset="-128"/>
                <a:cs typeface="Kosher-Normal"/>
              </a:rPr>
              <a:t>Mosaic Covenant</a:t>
            </a:r>
          </a:p>
        </p:txBody>
      </p:sp>
      <p:grpSp>
        <p:nvGrpSpPr>
          <p:cNvPr id="642065" name="Group 18"/>
          <p:cNvGrpSpPr>
            <a:grpSpLocks/>
          </p:cNvGrpSpPr>
          <p:nvPr/>
        </p:nvGrpSpPr>
        <p:grpSpPr bwMode="auto">
          <a:xfrm>
            <a:off x="5721350" y="1336675"/>
            <a:ext cx="165100" cy="279400"/>
            <a:chOff x="3584" y="867"/>
            <a:chExt cx="104" cy="176"/>
          </a:xfrm>
        </p:grpSpPr>
        <p:sp>
          <p:nvSpPr>
            <p:cNvPr id="642153"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54"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God covenants with Abraham to reestablish man</a:t>
            </a:r>
            <a:r>
              <a:rPr lang="uk-UA"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rule via Israel as a </a:t>
            </a:r>
            <a:r>
              <a:rPr lang="ru-RU"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kingdom of priests</a:t>
            </a:r>
            <a:r>
              <a:rPr lang="ru-RU"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en-US" sz="1200" b="1">
                <a:solidFill>
                  <a:srgbClr val="FFA040"/>
                </a:solidFill>
                <a:effectLst>
                  <a:outerShdw blurRad="38100" dist="38100" dir="2700000" algn="tl">
                    <a:srgbClr val="000000"/>
                  </a:outerShdw>
                </a:effectLst>
                <a:latin typeface="Arial" charset="0"/>
                <a:ea typeface="ＭＳ Ｐゴシック" charset="0"/>
                <a:cs typeface="Arial" charset="0"/>
              </a:rPr>
              <a:t>Kingdom Teaching...</a:t>
            </a:r>
          </a:p>
        </p:txBody>
      </p:sp>
      <p:sp>
        <p:nvSpPr>
          <p:cNvPr id="642068"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069"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Israel</a:t>
            </a:r>
            <a:r>
              <a:rPr lang="uk-UA" altLang="ja-JP"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Jeremiah 31:31-34 promises:</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Forgiveness</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Indwelling Spirit</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New heart, nature, mind</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Reunification of Israel and Judah</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2 Samuel 7:12-16 promises perpetual:</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Sons (</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house</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 never wiped out)</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Kingdom (political dynasty)</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Throne (right to rule by descendants)</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Genesis 15:18 (cf. Deut. 30:1-10) promises:</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Land from </a:t>
            </a:r>
            <a:r>
              <a:rPr lang="en-US" sz="800" b="1" dirty="0" err="1">
                <a:solidFill>
                  <a:srgbClr val="FFFFFF"/>
                </a:solidFill>
                <a:latin typeface="Arial" pitchFamily="24" charset="0"/>
                <a:ea typeface="ＭＳ Ｐゴシック" charset="-128"/>
                <a:cs typeface="ＭＳ Ｐゴシック" charset="-128"/>
              </a:rPr>
              <a:t>Wadi</a:t>
            </a:r>
            <a:r>
              <a:rPr lang="en-US" sz="800" b="1" dirty="0">
                <a:solidFill>
                  <a:srgbClr val="FFFFFF"/>
                </a:solidFill>
                <a:latin typeface="Arial" pitchFamily="24" charset="0"/>
                <a:ea typeface="ＭＳ Ｐゴシック" charset="-128"/>
                <a:cs typeface="ＭＳ Ｐゴシック" charset="-128"/>
              </a:rPr>
              <a:t> of Egypt to Euphrates River (Isa. 27:12)</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Eternal possession of land (Gen. 17:8) after exile/restoration</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Israel rejects Messiah</a:t>
            </a:r>
            <a:r>
              <a:rPr lang="uk-UA" altLang="ja-JP"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Christ subdues Israel</a:t>
            </a:r>
            <a:r>
              <a:rPr lang="uk-UA" altLang="ja-JP"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enemies and nation believes (Rom. 11:26-27)</a:t>
            </a:r>
          </a:p>
        </p:txBody>
      </p:sp>
      <p:sp>
        <p:nvSpPr>
          <p:cNvPr id="642078"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642079"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80"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81"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082"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Israel judged for rejecting Messiah by dispersion away from land for 19 centuries </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Mosaic Law replaced with first three elements of the New Covenant (Luke 22:20; 2 Cor. 3:6)</a:t>
            </a:r>
          </a:p>
        </p:txBody>
      </p:sp>
      <p:sp>
        <p:nvSpPr>
          <p:cNvPr id="642086"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642087"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900" b="1" dirty="0">
                <a:solidFill>
                  <a:srgbClr val="FFFFFF"/>
                </a:solidFill>
                <a:latin typeface="Arial" pitchFamily="24" charset="0"/>
                <a:ea typeface="ＭＳ Ｐゴシック" charset="-128"/>
                <a:cs typeface="ＭＳ Ｐゴシック" charset="-128"/>
              </a:rPr>
              <a:t>MESSIANIC     KINGDOM</a:t>
            </a:r>
          </a:p>
        </p:txBody>
      </p:sp>
      <p:sp>
        <p:nvSpPr>
          <p:cNvPr id="642089"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1000" b="1" dirty="0">
                <a:solidFill>
                  <a:srgbClr val="FFFFFF"/>
                </a:solidFill>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Full restoration (Ezek. 37:8-28) Jerusalem world capital</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New Jerusalem</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Christ reigns over the world </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(Isa. 11) </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Christ rules over everything with saints (Eph. 1:9-10; Rev. 20:1-6; 22:5b)</a:t>
            </a:r>
          </a:p>
        </p:txBody>
      </p:sp>
      <p:grpSp>
        <p:nvGrpSpPr>
          <p:cNvPr id="642095" name="Group 50"/>
          <p:cNvGrpSpPr>
            <a:grpSpLocks/>
          </p:cNvGrpSpPr>
          <p:nvPr/>
        </p:nvGrpSpPr>
        <p:grpSpPr bwMode="auto">
          <a:xfrm>
            <a:off x="4679950" y="4954588"/>
            <a:ext cx="76200" cy="304800"/>
            <a:chOff x="2928" y="3216"/>
            <a:chExt cx="48" cy="192"/>
          </a:xfrm>
        </p:grpSpPr>
        <p:sp>
          <p:nvSpPr>
            <p:cNvPr id="642150"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51"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52"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grpSp>
        <p:nvGrpSpPr>
          <p:cNvPr id="642096" name="Group 54"/>
          <p:cNvGrpSpPr>
            <a:grpSpLocks/>
          </p:cNvGrpSpPr>
          <p:nvPr/>
        </p:nvGrpSpPr>
        <p:grpSpPr bwMode="auto">
          <a:xfrm>
            <a:off x="4946650" y="5311775"/>
            <a:ext cx="76200" cy="212725"/>
            <a:chOff x="3072" y="3418"/>
            <a:chExt cx="48" cy="134"/>
          </a:xfrm>
        </p:grpSpPr>
        <p:sp>
          <p:nvSpPr>
            <p:cNvPr id="642147"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48"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49"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400" b="1" dirty="0">
                <a:solidFill>
                  <a:srgbClr val="FFFFFF"/>
                </a:solidFill>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Christ hands kingdom over to Father (1  </a:t>
            </a:r>
          </a:p>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 Cor. 15:24)</a:t>
            </a:r>
          </a:p>
        </p:txBody>
      </p:sp>
      <p:grpSp>
        <p:nvGrpSpPr>
          <p:cNvPr id="642102"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642103" name="Group 69"/>
          <p:cNvGrpSpPr>
            <a:grpSpLocks/>
          </p:cNvGrpSpPr>
          <p:nvPr/>
        </p:nvGrpSpPr>
        <p:grpSpPr bwMode="auto">
          <a:xfrm>
            <a:off x="4832350" y="5053013"/>
            <a:ext cx="1184275" cy="104775"/>
            <a:chOff x="3024" y="3278"/>
            <a:chExt cx="746" cy="66"/>
          </a:xfrm>
        </p:grpSpPr>
        <p:sp>
          <p:nvSpPr>
            <p:cNvPr id="642140"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41"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642104" name="Group 72"/>
          <p:cNvGrpSpPr>
            <a:grpSpLocks/>
          </p:cNvGrpSpPr>
          <p:nvPr/>
        </p:nvGrpSpPr>
        <p:grpSpPr bwMode="auto">
          <a:xfrm>
            <a:off x="5060950" y="5364163"/>
            <a:ext cx="3001963" cy="104775"/>
            <a:chOff x="3168" y="3458"/>
            <a:chExt cx="1891" cy="66"/>
          </a:xfrm>
        </p:grpSpPr>
        <p:sp>
          <p:nvSpPr>
            <p:cNvPr id="642138"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39"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04524" name="Rectangle 76"/>
          <p:cNvSpPr>
            <a:spLocks noChangeArrowheads="1"/>
          </p:cNvSpPr>
          <p:nvPr/>
        </p:nvSpPr>
        <p:spPr bwMode="auto">
          <a:xfrm>
            <a:off x="0" y="6424613"/>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Scripture has a dual kingdom-covenant emphasis.  Israel</a:t>
            </a:r>
            <a:r>
              <a:rPr lang="uk-UA" sz="1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s role from Abraham to Christ expands to include the Church (continuity) yet the Church never replaces the nation as the </a:t>
            </a:r>
            <a:r>
              <a:rPr lang="ru-RU" sz="1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new Israel</a:t>
            </a:r>
            <a:r>
              <a:rPr lang="ru-RU" sz="1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 (discontinuity).  Israel will again enjoy world prominence after trusting in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900" b="1">
                <a:solidFill>
                  <a:srgbClr val="FFFFFF"/>
                </a:solidFill>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(National Focus)</a:t>
            </a:r>
          </a:p>
        </p:txBody>
      </p:sp>
      <p:graphicFrame>
        <p:nvGraphicFramePr>
          <p:cNvPr id="642109"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8265" name="Microsoft ClipArt Gallery" r:id="rId4" imgW="2120900" imgH="2108200" progId="">
                  <p:embed/>
                </p:oleObj>
              </mc:Choice>
              <mc:Fallback>
                <p:oleObj name="Microsoft ClipArt Gallery" r:id="rId4" imgW="2120900" imgH="210820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The </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New Man</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 (Eph. 2:15)</a:t>
            </a:r>
          </a:p>
        </p:txBody>
      </p:sp>
      <p:sp>
        <p:nvSpPr>
          <p:cNvPr id="642111"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Sixth Edition</a:t>
            </a:r>
          </a:p>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15 June 2012</a:t>
            </a:r>
          </a:p>
        </p:txBody>
      </p:sp>
      <p:grpSp>
        <p:nvGrpSpPr>
          <p:cNvPr id="642113" name="Group 84"/>
          <p:cNvGrpSpPr>
            <a:grpSpLocks/>
          </p:cNvGrpSpPr>
          <p:nvPr/>
        </p:nvGrpSpPr>
        <p:grpSpPr bwMode="auto">
          <a:xfrm>
            <a:off x="1419225" y="2047875"/>
            <a:ext cx="165100" cy="176213"/>
            <a:chOff x="874" y="1315"/>
            <a:chExt cx="104" cy="111"/>
          </a:xfrm>
        </p:grpSpPr>
        <p:sp>
          <p:nvSpPr>
            <p:cNvPr id="642136"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137"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642114" name="Group 87"/>
          <p:cNvGrpSpPr>
            <a:grpSpLocks/>
          </p:cNvGrpSpPr>
          <p:nvPr/>
        </p:nvGrpSpPr>
        <p:grpSpPr bwMode="auto">
          <a:xfrm>
            <a:off x="2336800" y="3294063"/>
            <a:ext cx="288925" cy="222250"/>
            <a:chOff x="1452" y="2100"/>
            <a:chExt cx="182" cy="140"/>
          </a:xfrm>
        </p:grpSpPr>
        <p:sp>
          <p:nvSpPr>
            <p:cNvPr id="642131"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32"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133"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42134"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642135"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grpSp>
        <p:nvGrpSpPr>
          <p:cNvPr id="642115" name="Group 93"/>
          <p:cNvGrpSpPr>
            <a:grpSpLocks/>
          </p:cNvGrpSpPr>
          <p:nvPr/>
        </p:nvGrpSpPr>
        <p:grpSpPr bwMode="auto">
          <a:xfrm>
            <a:off x="1806575" y="1389063"/>
            <a:ext cx="298450" cy="238125"/>
            <a:chOff x="1118" y="900"/>
            <a:chExt cx="188" cy="150"/>
          </a:xfrm>
        </p:grpSpPr>
        <p:grpSp>
          <p:nvGrpSpPr>
            <p:cNvPr id="642125" name="Group 94"/>
            <p:cNvGrpSpPr>
              <a:grpSpLocks/>
            </p:cNvGrpSpPr>
            <p:nvPr/>
          </p:nvGrpSpPr>
          <p:grpSpPr bwMode="auto">
            <a:xfrm>
              <a:off x="1118" y="900"/>
              <a:ext cx="84" cy="150"/>
              <a:chOff x="1118" y="900"/>
              <a:chExt cx="84" cy="150"/>
            </a:xfrm>
          </p:grpSpPr>
          <p:sp>
            <p:nvSpPr>
              <p:cNvPr id="642129"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642130"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nvGrpSpPr>
            <p:cNvPr id="642126" name="Group 97"/>
            <p:cNvGrpSpPr>
              <a:grpSpLocks/>
            </p:cNvGrpSpPr>
            <p:nvPr/>
          </p:nvGrpSpPr>
          <p:grpSpPr bwMode="auto">
            <a:xfrm>
              <a:off x="1222" y="900"/>
              <a:ext cx="84" cy="150"/>
              <a:chOff x="1222" y="900"/>
              <a:chExt cx="84" cy="150"/>
            </a:xfrm>
          </p:grpSpPr>
          <p:sp>
            <p:nvSpPr>
              <p:cNvPr id="642127"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642128"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All </a:t>
            </a:r>
          </a:p>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things made new! </a:t>
            </a:r>
          </a:p>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Genesis 6:18; 9:8-17</a:t>
            </a:r>
          </a:p>
        </p:txBody>
      </p:sp>
      <p:sp>
        <p:nvSpPr>
          <p:cNvPr id="104553"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defTabSz="914400" eaLnBrk="0" fontAlgn="base" hangingPunct="0">
              <a:spcBef>
                <a:spcPct val="0"/>
              </a:spcBef>
              <a:spcAft>
                <a:spcPct val="0"/>
              </a:spcAft>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22 &amp;</a:t>
            </a:r>
          </a:p>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337</a:t>
            </a:r>
          </a:p>
        </p:txBody>
      </p:sp>
    </p:spTree>
    <p:extLst>
      <p:ext uri="{BB962C8B-B14F-4D97-AF65-F5344CB8AC3E}">
        <p14:creationId xmlns:p14="http://schemas.microsoft.com/office/powerpoint/2010/main" val="268116902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6770"/>
            <a:ext cx="9127096" cy="6631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904" y="5300069"/>
            <a:ext cx="9144000" cy="1397300"/>
          </a:xfrm>
          <a:solidFill>
            <a:srgbClr val="000000"/>
          </a:solidFill>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"The Forbidden Chapter" </a:t>
            </a:r>
            <a:br>
              <a:rPr lang="en-US" b="1" i="1" dirty="0">
                <a:effectLst>
                  <a:glow rad="127000">
                    <a:schemeClr val="tx1"/>
                  </a:glow>
                </a:effectLst>
                <a:latin typeface="Arial" charset="0"/>
                <a:ea typeface="ＭＳ Ｐゴシック" charset="0"/>
                <a:cs typeface="ＭＳ Ｐゴシック" charset="0"/>
              </a:rPr>
            </a:br>
            <a:r>
              <a:rPr lang="en-US" b="1" i="1" dirty="0">
                <a:effectLst>
                  <a:glow rad="127000">
                    <a:schemeClr val="tx1"/>
                  </a:glow>
                </a:effectLst>
                <a:latin typeface="Arial" charset="0"/>
                <a:ea typeface="ＭＳ Ｐゴシック" charset="0"/>
                <a:cs typeface="ＭＳ Ｐゴシック" charset="0"/>
              </a:rPr>
              <a:t>in the Hebrew Bible</a:t>
            </a:r>
          </a:p>
        </p:txBody>
      </p:sp>
      <p:sp>
        <p:nvSpPr>
          <p:cNvPr id="5" name="Rectangle 2"/>
          <p:cNvSpPr txBox="1">
            <a:spLocks noChangeArrowheads="1"/>
          </p:cNvSpPr>
          <p:nvPr/>
        </p:nvSpPr>
        <p:spPr bwMode="auto">
          <a:xfrm>
            <a:off x="0" y="2876"/>
            <a:ext cx="9144000" cy="1130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Isaiah 53</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4572959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14402"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14403"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14404"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14405"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14406"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14407"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8441" name="Text Box 10"/>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342</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Obadiah</a:t>
            </a: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Jonah</a:t>
            </a: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Amos</a:t>
            </a: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Hosea</a:t>
            </a: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Isaiah</a:t>
            </a: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Micah</a:t>
            </a:r>
          </a:p>
        </p:txBody>
      </p:sp>
      <p:sp>
        <p:nvSpPr>
          <p:cNvPr id="614429"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614430"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kumimoji="1" lang="en-US" sz="2800">
                <a:solidFill>
                  <a:srgbClr val="EAEAEA"/>
                </a:solidFill>
                <a:latin typeface="Arial" charset="0"/>
                <a:ea typeface="ＭＳ Ｐゴシック" charset="0"/>
                <a:cs typeface="Arial" charset="0"/>
              </a:rPr>
              <a:t>Key Dates</a:t>
            </a:r>
          </a:p>
        </p:txBody>
      </p:sp>
      <p:sp>
        <p:nvSpPr>
          <p:cNvPr id="614431"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449263" fontAlgn="base">
              <a:spcBef>
                <a:spcPct val="0"/>
              </a:spcBef>
              <a:spcAft>
                <a:spcPct val="0"/>
              </a:spcAft>
            </a:pPr>
            <a:r>
              <a:rPr lang="en-US" sz="3200" kern="10">
                <a:ln w="9525">
                  <a:round/>
                  <a:headEnd/>
                  <a:tailEnd/>
                </a:ln>
                <a:gradFill rotWithShape="1">
                  <a:gsLst>
                    <a:gs pos="0">
                      <a:srgbClr val="FFFFCC"/>
                    </a:gs>
                    <a:gs pos="100000">
                      <a:srgbClr val="FF9999"/>
                    </a:gs>
                  </a:gsLst>
                  <a:lin ang="5400000" scaled="1"/>
                </a:gradFill>
                <a:latin typeface="Arial"/>
                <a:ea typeface="Arial"/>
                <a:cs typeface="Arial"/>
              </a:rPr>
              <a:t>Placing the Prophets</a:t>
            </a:r>
          </a:p>
        </p:txBody>
      </p:sp>
    </p:spTree>
    <p:extLst>
      <p:ext uri="{BB962C8B-B14F-4D97-AF65-F5344CB8AC3E}">
        <p14:creationId xmlns:p14="http://schemas.microsoft.com/office/powerpoint/2010/main" val="309636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00"/>
              </a:buClr>
              <a:buSzPct val="100000"/>
              <a:buFont typeface="Arial" charset="0"/>
              <a:buNone/>
            </a:pPr>
            <a:r>
              <a:rPr lang="en-GB" sz="3600" b="1" dirty="0">
                <a:solidFill>
                  <a:srgbClr val="FFFF00"/>
                </a:solidFill>
                <a:cs typeface="Arial" charset="0"/>
              </a:rPr>
              <a:t>Isaiah</a:t>
            </a:r>
            <a:r>
              <a:rPr lang="uk-UA" altLang="ja-JP" sz="3600" b="1" dirty="0">
                <a:solidFill>
                  <a:srgbClr val="FFFF00"/>
                </a:solidFill>
                <a:cs typeface="Arial" charset="0"/>
              </a:rPr>
              <a:t>'</a:t>
            </a:r>
            <a:r>
              <a:rPr lang="en-GB" altLang="ja-JP" sz="3600" b="1" dirty="0">
                <a:solidFill>
                  <a:srgbClr val="FFFF00"/>
                </a:solidFill>
                <a:cs typeface="Arial" charset="0"/>
              </a:rPr>
              <a:t>s 60-Year Ministry</a:t>
            </a:r>
            <a:br>
              <a:rPr lang="en-GB" altLang="ja-JP" sz="3600" b="1" dirty="0">
                <a:solidFill>
                  <a:srgbClr val="FFFF00"/>
                </a:solidFill>
                <a:cs typeface="Arial" charset="0"/>
              </a:rPr>
            </a:br>
            <a:r>
              <a:rPr lang="en-GB" altLang="ja-JP" b="1" dirty="0">
                <a:solidFill>
                  <a:srgbClr val="FFFF00"/>
                </a:solidFill>
                <a:cs typeface="Arial" charset="0"/>
              </a:rPr>
              <a:t>(739-680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Hezekiah</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Pekah</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Hoshea</a:t>
            </a:r>
          </a:p>
        </p:txBody>
      </p:sp>
      <p:sp>
        <p:nvSpPr>
          <p:cNvPr id="676873" name="Text Box 9"/>
          <p:cNvSpPr txBox="1">
            <a:spLocks noChangeArrowheads="1"/>
          </p:cNvSpPr>
          <p:nvPr/>
        </p:nvSpPr>
        <p:spPr bwMode="auto">
          <a:xfrm>
            <a:off x="76200" y="2667000"/>
            <a:ext cx="27432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End of the </a:t>
            </a:r>
          </a:p>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69227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500"/>
              </a:spcBef>
              <a:spcAft>
                <a:spcPct val="0"/>
              </a:spcAft>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a:solidFill>
                  <a:schemeClr val="bg1"/>
                </a:solidFill>
              </a:rPr>
              <a:t>When Isaiah Wrote</a:t>
            </a:r>
          </a:p>
        </p:txBody>
      </p:sp>
    </p:spTree>
    <p:extLst>
      <p:ext uri="{BB962C8B-B14F-4D97-AF65-F5344CB8AC3E}">
        <p14:creationId xmlns:p14="http://schemas.microsoft.com/office/powerpoint/2010/main" val="1543340630"/>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defTabSz="449263" fontAlgn="base">
              <a:spcBef>
                <a:spcPct val="0"/>
              </a:spcBef>
              <a:spcAft>
                <a:spcPct val="0"/>
              </a:spcAft>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6000" b="1" dirty="0">
              <a:solidFill>
                <a:srgbClr val="FFCC66"/>
              </a:solidFill>
              <a:latin typeface="Arial" charset="0"/>
              <a:ea typeface="ＭＳ Ｐゴシック" charset="0"/>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Mediterranean</a:t>
            </a:r>
          </a:p>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1750"/>
              </a:spcBef>
              <a:spcAft>
                <a:spcPct val="0"/>
              </a:spcAft>
              <a:buClr>
                <a:srgbClr val="FFFFFF"/>
              </a:buClr>
              <a:buSzPct val="100000"/>
              <a:buFont typeface="Times New Roman" charset="0"/>
              <a:buNone/>
            </a:pPr>
            <a:r>
              <a:rPr lang="en-GB" sz="2800" b="1">
                <a:solidFill>
                  <a:srgbClr val="FFFFFF"/>
                </a:solidFill>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000044"/>
              </a:buClr>
              <a:buSzPct val="100000"/>
              <a:buFont typeface="Times New Roman" charset="0"/>
              <a:buNone/>
            </a:pPr>
            <a:r>
              <a:rPr lang="en-GB" sz="3200" b="1">
                <a:solidFill>
                  <a:srgbClr val="000044"/>
                </a:solidFill>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Persian</a:t>
            </a:r>
          </a:p>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FF"/>
              </a:buClr>
              <a:buSzPct val="100000"/>
              <a:buFont typeface="Arial" charset="0"/>
              <a:buNone/>
            </a:pPr>
            <a:r>
              <a:rPr lang="en-GB" b="1">
                <a:solidFill>
                  <a:srgbClr val="FFFFFF"/>
                </a:solidFill>
                <a:cs typeface="Arial" charset="0"/>
              </a:rPr>
              <a:t>454</a:t>
            </a:r>
          </a:p>
        </p:txBody>
      </p:sp>
      <p:sp>
        <p:nvSpPr>
          <p:cNvPr id="687133" name="Text Box 34"/>
          <p:cNvSpPr txBox="1">
            <a:spLocks noChangeArrowheads="1"/>
          </p:cNvSpPr>
          <p:nvPr/>
        </p:nvSpPr>
        <p:spPr bwMode="auto">
          <a:xfrm>
            <a:off x="5486400" y="5922963"/>
            <a:ext cx="1828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Isaiah 7</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40205877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a:t>
            </a:r>
            <a:r>
              <a:rPr lang="en-US" sz="5400" b="1" dirty="0">
                <a:solidFill>
                  <a:srgbClr val="FFFF00"/>
                </a:solidFill>
                <a:effectLst>
                  <a:glow rad="127000">
                    <a:schemeClr val="tx1"/>
                  </a:glow>
                </a:effectLst>
                <a:latin typeface="Arial" charset="0"/>
                <a:ea typeface="ＭＳ Ｐゴシック" charset="0"/>
                <a:cs typeface="ＭＳ Ｐゴシック" charset="0"/>
              </a:rPr>
              <a:t>complete</a:t>
            </a:r>
            <a:r>
              <a:rPr lang="en-US" sz="5400" b="1" dirty="0">
                <a:effectLst>
                  <a:glow rad="127000">
                    <a:schemeClr val="tx1"/>
                  </a:glow>
                </a:effectLst>
                <a:latin typeface="Arial" charset="0"/>
                <a:ea typeface="ＭＳ Ｐゴシック" charset="0"/>
                <a:cs typeface="ＭＳ Ｐゴシック" charset="0"/>
              </a:rPr>
              <a:t> his plan for all creation? </a:t>
            </a:r>
          </a:p>
        </p:txBody>
      </p:sp>
    </p:spTree>
    <p:extLst>
      <p:ext uri="{BB962C8B-B14F-4D97-AF65-F5344CB8AC3E}">
        <p14:creationId xmlns:p14="http://schemas.microsoft.com/office/powerpoint/2010/main" val="3419663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a:t>
            </a:r>
            <a:r>
              <a:rPr lang="en-US" sz="5400" b="1" i="1" dirty="0">
                <a:solidFill>
                  <a:srgbClr val="FFFF00"/>
                </a:solidFill>
                <a:effectLst>
                  <a:glow rad="127000">
                    <a:srgbClr val="000000"/>
                  </a:glow>
                </a:effectLst>
                <a:latin typeface="Arial" charset="0"/>
                <a:ea typeface="ＭＳ Ｐゴシック" charset="0"/>
                <a:cs typeface="ＭＳ Ｐゴシック" charset="0"/>
              </a:rPr>
              <a:t>judge</a:t>
            </a:r>
            <a:r>
              <a:rPr lang="en-US" sz="5400" b="1" i="1" dirty="0">
                <a:solidFill>
                  <a:srgbClr val="FFFFFF"/>
                </a:solidFill>
                <a:effectLst>
                  <a:glow rad="127000">
                    <a:srgbClr val="000000"/>
                  </a:glow>
                </a:effectLst>
                <a:latin typeface="Arial" charset="0"/>
                <a:ea typeface="ＭＳ Ｐゴシック" charset="0"/>
                <a:cs typeface="ＭＳ Ｐゴシック" charset="0"/>
              </a:rPr>
              <a:t> those who reject him (Isa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905171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7384"/>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a:t>
            </a:r>
          </a:p>
        </p:txBody>
      </p:sp>
    </p:spTree>
    <p:extLst>
      <p:ext uri="{BB962C8B-B14F-4D97-AF65-F5344CB8AC3E}">
        <p14:creationId xmlns:p14="http://schemas.microsoft.com/office/powerpoint/2010/main" val="1170745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4294" y="0"/>
            <a:ext cx="9306814" cy="7101408"/>
          </a:xfrm>
          <a:prstGeom prst="rect">
            <a:avLst/>
          </a:prstGeom>
        </p:spPr>
      </p:pic>
      <p:sp>
        <p:nvSpPr>
          <p:cNvPr id="123907" name="Rectangle 3"/>
          <p:cNvSpPr>
            <a:spLocks noChangeArrowheads="1"/>
          </p:cNvSpPr>
          <p:nvPr/>
        </p:nvSpPr>
        <p:spPr bwMode="auto">
          <a:xfrm>
            <a:off x="0" y="0"/>
            <a:ext cx="9144000"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defTabSz="449263" fontAlgn="base">
              <a:spcBef>
                <a:spcPct val="0"/>
              </a:spcBef>
              <a:spcAft>
                <a:spcPct val="0"/>
              </a:spcAft>
            </a:pPr>
            <a:r>
              <a:rPr lang="ru-RU"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Listen, O heavens, and hear, O earth;</a:t>
            </a:r>
          </a:p>
          <a:p>
            <a:pP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	For the L</a:t>
            </a:r>
            <a:r>
              <a:rPr lang="en-US" sz="2800" b="1" dirty="0">
                <a:solidFill>
                  <a:prstClr val="white"/>
                </a:solidFill>
                <a:effectLst>
                  <a:glow rad="165100">
                    <a:prstClr val="black"/>
                  </a:glow>
                </a:effectLst>
                <a:latin typeface="Arial"/>
                <a:ea typeface="ＭＳ Ｐゴシック"/>
                <a:cs typeface="Arial"/>
              </a:rPr>
              <a:t>ORD</a:t>
            </a:r>
            <a:r>
              <a:rPr lang="en-US" sz="3200" b="1" dirty="0">
                <a:solidFill>
                  <a:prstClr val="white"/>
                </a:solidFill>
                <a:effectLst>
                  <a:glow rad="165100">
                    <a:prstClr val="black"/>
                  </a:glow>
                </a:effectLst>
                <a:latin typeface="Arial"/>
                <a:ea typeface="ＭＳ Ｐゴシック"/>
                <a:cs typeface="Arial"/>
              </a:rPr>
              <a:t> speaks,</a:t>
            </a:r>
          </a:p>
        </p:txBody>
      </p:sp>
      <p:sp>
        <p:nvSpPr>
          <p:cNvPr id="3" name="Title 2"/>
          <p:cNvSpPr>
            <a:spLocks noGrp="1"/>
          </p:cNvSpPr>
          <p:nvPr>
            <p:ph type="title" idx="4294967295"/>
          </p:nvPr>
        </p:nvSpPr>
        <p:spPr>
          <a:xfrm>
            <a:off x="0" y="-1141413"/>
            <a:ext cx="8228013" cy="1141413"/>
          </a:xfrm>
        </p:spPr>
        <p:txBody>
          <a:bodyPr/>
          <a:lstStyle/>
          <a:p>
            <a:r>
              <a:rPr lang="en-US" b="1" dirty="0">
                <a:solidFill>
                  <a:srgbClr val="FFFFFF"/>
                </a:solidFill>
              </a:rPr>
              <a:t>Israel Ignorant (Isa. 1:2)</a:t>
            </a:r>
          </a:p>
        </p:txBody>
      </p:sp>
      <p:sp>
        <p:nvSpPr>
          <p:cNvPr id="9" name="Rectangle 3"/>
          <p:cNvSpPr>
            <a:spLocks noChangeArrowheads="1"/>
          </p:cNvSpPr>
          <p:nvPr/>
        </p:nvSpPr>
        <p:spPr bwMode="auto">
          <a:xfrm>
            <a:off x="0" y="4941168"/>
            <a:ext cx="9144000"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defTabSz="449263" fontAlgn="base">
              <a:spcBef>
                <a:spcPct val="0"/>
              </a:spcBef>
              <a:spcAft>
                <a:spcPct val="0"/>
              </a:spcAft>
            </a:pPr>
            <a:r>
              <a:rPr lang="uk-UA"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Sons I have reared and brought up,</a:t>
            </a:r>
          </a:p>
          <a:p>
            <a:pP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	But they have revolted against Me</a:t>
            </a:r>
            <a:r>
              <a:rPr lang="uk-UA" sz="3200" b="1" dirty="0">
                <a:solidFill>
                  <a:prstClr val="white"/>
                </a:solidFill>
                <a:effectLst>
                  <a:glow rad="165100">
                    <a:prstClr val="black"/>
                  </a:glow>
                </a:effectLst>
                <a:latin typeface="Arial"/>
                <a:ea typeface="ＭＳ Ｐゴシック"/>
                <a:cs typeface="Arial"/>
              </a:rPr>
              <a:t>'</a:t>
            </a:r>
            <a:r>
              <a:rPr lang="ru-RU" sz="3200" b="1" dirty="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a:p>
            <a:pPr algn="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(Isa. 1:2 </a:t>
            </a:r>
            <a:r>
              <a:rPr lang="en-US" sz="2800" b="1" dirty="0">
                <a:solidFill>
                  <a:prstClr val="white"/>
                </a:solidFill>
                <a:effectLst>
                  <a:glow rad="165100">
                    <a:prstClr val="black"/>
                  </a:glow>
                </a:effectLst>
                <a:latin typeface="Arial"/>
                <a:ea typeface="ＭＳ Ｐゴシック"/>
                <a:cs typeface="Arial"/>
              </a:rPr>
              <a:t>NAU</a:t>
            </a:r>
            <a:r>
              <a:rPr lang="en-US" sz="32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233411872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3907" name="Rectangle 3"/>
          <p:cNvSpPr>
            <a:spLocks noChangeArrowheads="1"/>
          </p:cNvSpPr>
          <p:nvPr/>
        </p:nvSpPr>
        <p:spPr bwMode="auto">
          <a:xfrm>
            <a:off x="0" y="0"/>
            <a:ext cx="9144000"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defTabSz="449263" fontAlgn="base">
              <a:spcBef>
                <a:spcPct val="0"/>
              </a:spcBef>
              <a:spcAft>
                <a:spcPct val="0"/>
              </a:spcAft>
            </a:pPr>
            <a:r>
              <a:rPr lang="ru-RU"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Listen, O heavens, and hear, O earth;</a:t>
            </a:r>
          </a:p>
          <a:p>
            <a:pP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	For the L</a:t>
            </a:r>
            <a:r>
              <a:rPr lang="en-US" sz="2800" b="1" dirty="0">
                <a:solidFill>
                  <a:prstClr val="white"/>
                </a:solidFill>
                <a:effectLst>
                  <a:glow rad="165100">
                    <a:prstClr val="black"/>
                  </a:glow>
                </a:effectLst>
                <a:latin typeface="Arial"/>
                <a:ea typeface="ＭＳ Ｐゴシック"/>
                <a:cs typeface="Arial"/>
              </a:rPr>
              <a:t>ORD</a:t>
            </a:r>
            <a:r>
              <a:rPr lang="en-US" sz="3200" b="1" dirty="0">
                <a:solidFill>
                  <a:prstClr val="white"/>
                </a:solidFill>
                <a:effectLst>
                  <a:glow rad="165100">
                    <a:prstClr val="black"/>
                  </a:glow>
                </a:effectLst>
                <a:latin typeface="Arial"/>
                <a:ea typeface="ＭＳ Ｐゴシック"/>
                <a:cs typeface="Arial"/>
              </a:rPr>
              <a:t> speaks,</a:t>
            </a:r>
          </a:p>
        </p:txBody>
      </p:sp>
      <p:sp>
        <p:nvSpPr>
          <p:cNvPr id="3" name="Title 2"/>
          <p:cNvSpPr>
            <a:spLocks noGrp="1"/>
          </p:cNvSpPr>
          <p:nvPr>
            <p:ph type="title" idx="4294967295"/>
          </p:nvPr>
        </p:nvSpPr>
        <p:spPr>
          <a:xfrm>
            <a:off x="0" y="-1141413"/>
            <a:ext cx="8228013" cy="1141413"/>
          </a:xfrm>
        </p:spPr>
        <p:txBody>
          <a:bodyPr/>
          <a:lstStyle/>
          <a:p>
            <a:r>
              <a:rPr lang="en-US" b="1" dirty="0">
                <a:solidFill>
                  <a:srgbClr val="FFFFFF"/>
                </a:solidFill>
              </a:rPr>
              <a:t>Israel Ignorant (Isa. 1:2)</a:t>
            </a:r>
          </a:p>
        </p:txBody>
      </p:sp>
      <p:sp>
        <p:nvSpPr>
          <p:cNvPr id="9" name="Rectangle 3"/>
          <p:cNvSpPr>
            <a:spLocks noChangeArrowheads="1"/>
          </p:cNvSpPr>
          <p:nvPr/>
        </p:nvSpPr>
        <p:spPr bwMode="auto">
          <a:xfrm>
            <a:off x="0" y="4941168"/>
            <a:ext cx="9144000"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defTabSz="449263" fontAlgn="base">
              <a:spcBef>
                <a:spcPct val="0"/>
              </a:spcBef>
              <a:spcAft>
                <a:spcPct val="0"/>
              </a:spcAft>
            </a:pPr>
            <a:r>
              <a:rPr lang="uk-UA"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Sons I have reared and brought up,</a:t>
            </a:r>
          </a:p>
          <a:p>
            <a:pP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	But they have revolted against Me</a:t>
            </a:r>
            <a:r>
              <a:rPr lang="uk-UA" sz="3200" b="1" dirty="0">
                <a:solidFill>
                  <a:prstClr val="white"/>
                </a:solidFill>
                <a:effectLst>
                  <a:glow rad="165100">
                    <a:prstClr val="black"/>
                  </a:glow>
                </a:effectLst>
                <a:latin typeface="Arial"/>
                <a:ea typeface="ＭＳ Ｐゴシック"/>
                <a:cs typeface="Arial"/>
              </a:rPr>
              <a:t>'</a:t>
            </a:r>
            <a:r>
              <a:rPr lang="ru-RU" sz="3200" b="1" dirty="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a:p>
            <a:pPr algn="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(Isa. 1:2 </a:t>
            </a:r>
            <a:r>
              <a:rPr lang="en-US" sz="2800" b="1" dirty="0">
                <a:solidFill>
                  <a:prstClr val="white"/>
                </a:solidFill>
                <a:effectLst>
                  <a:glow rad="165100">
                    <a:prstClr val="black"/>
                  </a:glow>
                </a:effectLst>
                <a:latin typeface="Arial"/>
                <a:ea typeface="ＭＳ Ｐゴシック"/>
                <a:cs typeface="Arial"/>
              </a:rPr>
              <a:t>NAU</a:t>
            </a:r>
            <a:r>
              <a:rPr lang="en-US" sz="32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246870095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8902"/>
            <a:ext cx="9144000" cy="6916891"/>
          </a:xfrm>
          <a:prstGeom prst="rect">
            <a:avLst/>
          </a:prstGeom>
        </p:spPr>
      </p:pic>
      <p:sp>
        <p:nvSpPr>
          <p:cNvPr id="123907" name="Rectangle 3"/>
          <p:cNvSpPr>
            <a:spLocks noChangeArrowheads="1"/>
          </p:cNvSpPr>
          <p:nvPr/>
        </p:nvSpPr>
        <p:spPr bwMode="auto">
          <a:xfrm>
            <a:off x="0" y="0"/>
            <a:ext cx="9144000" cy="255454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defTabSz="449263" fontAlgn="base">
              <a:spcBef>
                <a:spcPct val="0"/>
              </a:spcBef>
              <a:spcAft>
                <a:spcPct val="0"/>
              </a:spcAft>
            </a:pPr>
            <a:r>
              <a:rPr lang="ru-RU"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An ox knows its owner,</a:t>
            </a:r>
          </a:p>
          <a:p>
            <a:pP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	And a donkey its master</a:t>
            </a:r>
            <a:r>
              <a:rPr lang="uk-UA"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s manger,</a:t>
            </a:r>
          </a:p>
          <a:p>
            <a:pP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	But Israel does not know,</a:t>
            </a:r>
          </a:p>
          <a:p>
            <a:pP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	My people do not understand</a:t>
            </a:r>
            <a:r>
              <a:rPr lang="ru-RU" sz="3200" b="1" dirty="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a:p>
            <a:pPr algn="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(Isa. 1:3 </a:t>
            </a:r>
            <a:r>
              <a:rPr lang="en-US" sz="2800" b="1" dirty="0">
                <a:solidFill>
                  <a:prstClr val="white"/>
                </a:solidFill>
                <a:effectLst>
                  <a:glow rad="165100">
                    <a:prstClr val="black"/>
                  </a:glow>
                </a:effectLst>
                <a:latin typeface="Arial"/>
                <a:ea typeface="ＭＳ Ｐゴシック"/>
                <a:cs typeface="Arial"/>
              </a:rPr>
              <a:t>NAU</a:t>
            </a:r>
            <a:r>
              <a:rPr lang="en-US" sz="3200" b="1" dirty="0">
                <a:solidFill>
                  <a:prstClr val="white"/>
                </a:solidFill>
                <a:effectLst>
                  <a:glow rad="165100">
                    <a:prstClr val="black"/>
                  </a:glow>
                </a:effectLst>
                <a:latin typeface="Arial"/>
                <a:ea typeface="ＭＳ Ｐゴシック"/>
                <a:cs typeface="Arial"/>
              </a:rPr>
              <a:t>).</a:t>
            </a:r>
          </a:p>
        </p:txBody>
      </p:sp>
      <p:sp>
        <p:nvSpPr>
          <p:cNvPr id="3" name="Title 2"/>
          <p:cNvSpPr>
            <a:spLocks noGrp="1"/>
          </p:cNvSpPr>
          <p:nvPr>
            <p:ph type="title" idx="4294967295"/>
          </p:nvPr>
        </p:nvSpPr>
        <p:spPr>
          <a:xfrm>
            <a:off x="0" y="-1141413"/>
            <a:ext cx="8228013" cy="1141413"/>
          </a:xfrm>
        </p:spPr>
        <p:txBody>
          <a:bodyPr/>
          <a:lstStyle/>
          <a:p>
            <a:r>
              <a:rPr lang="en-US" b="1" dirty="0">
                <a:solidFill>
                  <a:srgbClr val="FFFFFF"/>
                </a:solidFill>
              </a:rPr>
              <a:t>Israel Ignorant (Isa. 1:3)</a:t>
            </a:r>
          </a:p>
        </p:txBody>
      </p:sp>
    </p:spTree>
    <p:extLst>
      <p:ext uri="{BB962C8B-B14F-4D97-AF65-F5344CB8AC3E}">
        <p14:creationId xmlns:p14="http://schemas.microsoft.com/office/powerpoint/2010/main" val="265899727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03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72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13" y="3917950"/>
            <a:ext cx="9132887" cy="294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4579" name="Text Box 3"/>
          <p:cNvSpPr txBox="1">
            <a:spLocks noChangeArrowheads="1"/>
          </p:cNvSpPr>
          <p:nvPr/>
        </p:nvSpPr>
        <p:spPr bwMode="auto">
          <a:xfrm>
            <a:off x="179388" y="3933825"/>
            <a:ext cx="8785225" cy="2924175"/>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r" defTabSz="449263" eaLnBrk="1" fontAlgn="base" hangingPunct="1">
              <a:lnSpc>
                <a:spcPct val="93000"/>
              </a:lnSpc>
              <a:spcBef>
                <a:spcPct val="0"/>
              </a:spcBef>
              <a:spcAft>
                <a:spcPct val="0"/>
              </a:spcAft>
              <a:buClr>
                <a:srgbClr val="FFFFFF"/>
              </a:buClr>
              <a:buSzPct val="100000"/>
              <a:buFont typeface="Arial" charset="0"/>
              <a:buNone/>
              <a:defRPr/>
            </a:pPr>
            <a:r>
              <a:rPr lang="ru-RU"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Come now, let</a:t>
            </a:r>
            <a:r>
              <a:rPr lang="uk-UA"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s settle this,</a:t>
            </a:r>
            <a:r>
              <a:rPr lang="ru-RU"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 says the L</a:t>
            </a:r>
            <a:r>
              <a:rPr lang="en-GB" sz="2800" b="1" dirty="0">
                <a:solidFill>
                  <a:srgbClr val="FFFFFF"/>
                </a:solidFill>
                <a:effectLst>
                  <a:outerShdw blurRad="38100" dist="38100" dir="2700000" algn="tl">
                    <a:srgbClr val="000000"/>
                  </a:outerShdw>
                </a:effectLst>
                <a:cs typeface="Arial" charset="0"/>
              </a:rPr>
              <a:t>ORD</a:t>
            </a:r>
            <a:r>
              <a:rPr lang="en-GB" sz="3200" b="1" dirty="0">
                <a:solidFill>
                  <a:srgbClr val="FFFFFF"/>
                </a:solidFill>
                <a:effectLst>
                  <a:outerShdw blurRad="38100" dist="38100" dir="2700000" algn="tl">
                    <a:srgbClr val="000000"/>
                  </a:outerShdw>
                </a:effectLst>
                <a:cs typeface="Arial" charset="0"/>
              </a:rPr>
              <a:t>. </a:t>
            </a:r>
            <a:r>
              <a:rPr lang="ru-RU"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Though your sins are like scarlet, I will make them as white as snow. Though they are red like crimson, I will make them as white as wool</a:t>
            </a:r>
            <a:r>
              <a:rPr lang="ru-RU" altLang="ja-JP"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rPr>
              <a:t> </a:t>
            </a:r>
          </a:p>
          <a:p>
            <a:pPr algn="r" defTabSz="449263" eaLnBrk="1" fontAlgn="base" hangingPunct="1">
              <a:lnSpc>
                <a:spcPct val="93000"/>
              </a:lnSpc>
              <a:spcBef>
                <a:spcPct val="0"/>
              </a:spcBef>
              <a:spcAft>
                <a:spcPct val="0"/>
              </a:spcAft>
              <a:buClr>
                <a:srgbClr val="FFFFFF"/>
              </a:buClr>
              <a:buSzPct val="100000"/>
              <a:buFont typeface="Arial" charset="0"/>
              <a:buNone/>
              <a:defRPr/>
            </a:pPr>
            <a:r>
              <a:rPr lang="en-GB" sz="3200" b="1" dirty="0">
                <a:solidFill>
                  <a:srgbClr val="FFFFFF"/>
                </a:solidFill>
                <a:effectLst>
                  <a:outerShdw blurRad="38100" dist="38100" dir="2700000" algn="tl">
                    <a:srgbClr val="000000"/>
                  </a:outerShdw>
                </a:effectLst>
                <a:cs typeface="Arial" charset="0"/>
              </a:rPr>
              <a:t>(Isaiah 1:18 NLT)</a:t>
            </a:r>
            <a:r>
              <a:rPr lang="en-US" sz="3200" b="1" dirty="0">
                <a:solidFill>
                  <a:srgbClr val="FFFFFF"/>
                </a:solidFill>
                <a:effectLst>
                  <a:outerShdw blurRad="38100" dist="38100" dir="2700000" algn="tl">
                    <a:srgbClr val="000000"/>
                  </a:outerShdw>
                </a:effectLst>
                <a:cs typeface="Arial" charset="0"/>
              </a:rPr>
              <a:t>.</a:t>
            </a:r>
            <a:endParaRPr lang="en-GB" sz="32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9312367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45"/>
            <a:ext cx="56791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033" y="5981786"/>
            <a:ext cx="9144000" cy="909772"/>
          </a:xfrm>
          <a:effectLst>
            <a:outerShdw blurRad="63500" dist="35921" dir="2700000" algn="ctr" rotWithShape="0">
              <a:schemeClr val="tx2">
                <a:alpha val="74998"/>
              </a:schemeClr>
            </a:outerShdw>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The Talk of the Town Today</a:t>
            </a:r>
          </a:p>
        </p:txBody>
      </p:sp>
      <p:sp>
        <p:nvSpPr>
          <p:cNvPr id="5" name="Rectangle 2"/>
          <p:cNvSpPr txBox="1">
            <a:spLocks noChangeArrowheads="1"/>
          </p:cNvSpPr>
          <p:nvPr/>
        </p:nvSpPr>
        <p:spPr bwMode="auto">
          <a:xfrm>
            <a:off x="871" y="461532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Global Warming</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pic>
        <p:nvPicPr>
          <p:cNvPr id="4" name="Picture 3"/>
          <p:cNvPicPr>
            <a:picLocks noChangeAspect="1"/>
          </p:cNvPicPr>
          <p:nvPr/>
        </p:nvPicPr>
        <p:blipFill>
          <a:blip r:embed="rId4"/>
          <a:stretch>
            <a:fillRect/>
          </a:stretch>
        </p:blipFill>
        <p:spPr>
          <a:xfrm>
            <a:off x="4211960" y="764704"/>
            <a:ext cx="4932040" cy="3284739"/>
          </a:xfrm>
          <a:prstGeom prst="rect">
            <a:avLst/>
          </a:prstGeom>
        </p:spPr>
      </p:pic>
    </p:spTree>
    <p:extLst>
      <p:ext uri="{BB962C8B-B14F-4D97-AF65-F5344CB8AC3E}">
        <p14:creationId xmlns:p14="http://schemas.microsoft.com/office/powerpoint/2010/main" val="2901154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a:t>
            </a:r>
          </a:p>
        </p:txBody>
      </p:sp>
    </p:spTree>
    <p:extLst>
      <p:ext uri="{BB962C8B-B14F-4D97-AF65-F5344CB8AC3E}">
        <p14:creationId xmlns:p14="http://schemas.microsoft.com/office/powerpoint/2010/main" val="3852819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buClr>
                <a:srgbClr val="000000"/>
              </a:buClr>
              <a:buSzPct val="100000"/>
              <a:buFont typeface="Times New Roman" charset="0"/>
              <a:buNone/>
              <a:defRPr/>
            </a:pPr>
            <a:endParaRPr lang="en-US" sz="2400">
              <a:solidFill>
                <a:srgbClr val="FFFFFF"/>
              </a:solidFill>
              <a:latin typeface="Arial" charset="0"/>
              <a:ea typeface="ＭＳ Ｐゴシック" charset="0"/>
              <a:cs typeface="ＭＳ Ｐゴシック" charset="0"/>
            </a:endParaRPr>
          </a:p>
        </p:txBody>
      </p:sp>
      <p:pic>
        <p:nvPicPr>
          <p:cNvPr id="12185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Rectangle 3"/>
          <p:cNvSpPr>
            <a:spLocks noChangeArrowheads="1"/>
          </p:cNvSpPr>
          <p:nvPr/>
        </p:nvSpPr>
        <p:spPr bwMode="auto">
          <a:xfrm>
            <a:off x="0" y="0"/>
            <a:ext cx="4139952" cy="403187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algn="ctr">
              <a:defRPr/>
            </a:pPr>
            <a:r>
              <a:rPr lang="ru-RU"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It was in the year King Uzziah died that I saw the L</a:t>
            </a:r>
            <a:r>
              <a:rPr lang="en-US" sz="2800" b="1" dirty="0">
                <a:solidFill>
                  <a:prstClr val="white"/>
                </a:solidFill>
                <a:effectLst>
                  <a:glow rad="165100">
                    <a:prstClr val="black"/>
                  </a:glow>
                </a:effectLst>
                <a:latin typeface="Arial"/>
                <a:ea typeface="ＭＳ Ｐゴシック"/>
                <a:cs typeface="Arial"/>
              </a:rPr>
              <a:t>ORD</a:t>
            </a:r>
            <a:r>
              <a:rPr lang="en-US" sz="3200" b="1" dirty="0">
                <a:solidFill>
                  <a:prstClr val="white"/>
                </a:solidFill>
                <a:effectLst>
                  <a:glow rad="165100">
                    <a:prstClr val="black"/>
                  </a:glow>
                </a:effectLst>
                <a:latin typeface="Arial"/>
                <a:ea typeface="ＭＳ Ｐゴシック"/>
                <a:cs typeface="Arial"/>
              </a:rPr>
              <a:t>. He was sitting on a lofty throne, and the train of his robe filled the Temple</a:t>
            </a:r>
            <a:r>
              <a:rPr lang="ru-RU"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 </a:t>
            </a:r>
            <a:br>
              <a:rPr lang="en-US" sz="3200" b="1" dirty="0">
                <a:solidFill>
                  <a:prstClr val="white"/>
                </a:solidFill>
                <a:effectLst>
                  <a:glow rad="165100">
                    <a:prstClr val="black"/>
                  </a:glow>
                </a:effectLst>
                <a:latin typeface="Arial"/>
                <a:ea typeface="ＭＳ Ｐゴシック"/>
                <a:cs typeface="Arial"/>
              </a:rPr>
            </a:br>
            <a:r>
              <a:rPr lang="en-US" sz="3200" b="1" dirty="0">
                <a:solidFill>
                  <a:prstClr val="white"/>
                </a:solidFill>
                <a:effectLst>
                  <a:glow rad="165100">
                    <a:prstClr val="black"/>
                  </a:glow>
                </a:effectLst>
                <a:latin typeface="Arial"/>
                <a:ea typeface="ＭＳ Ｐゴシック"/>
                <a:cs typeface="Arial"/>
              </a:rPr>
              <a:t>(Isa. 6:1 </a:t>
            </a:r>
            <a:r>
              <a:rPr lang="en-US" sz="2800" b="1" dirty="0">
                <a:solidFill>
                  <a:prstClr val="white"/>
                </a:solidFill>
                <a:effectLst>
                  <a:glow rad="165100">
                    <a:prstClr val="black"/>
                  </a:glow>
                </a:effectLst>
                <a:latin typeface="Arial"/>
                <a:ea typeface="ＭＳ Ｐゴシック"/>
                <a:cs typeface="Arial"/>
              </a:rPr>
              <a:t>NLT</a:t>
            </a:r>
            <a:r>
              <a:rPr lang="en-US" sz="32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100241800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buClr>
                <a:srgbClr val="000000"/>
              </a:buClr>
              <a:buSzPct val="100000"/>
              <a:buFont typeface="Times New Roman" charset="0"/>
              <a:buNone/>
              <a:defRPr/>
            </a:pPr>
            <a:endParaRPr lang="en-US" sz="2400">
              <a:solidFill>
                <a:srgbClr val="FFFFFF"/>
              </a:solidFill>
              <a:latin typeface="Arial" charset="0"/>
              <a:ea typeface="ＭＳ Ｐゴシック" charset="0"/>
              <a:cs typeface="ＭＳ Ｐゴシック" charset="0"/>
            </a:endParaRPr>
          </a:p>
        </p:txBody>
      </p:sp>
      <p:pic>
        <p:nvPicPr>
          <p:cNvPr id="1228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Rectangle 3"/>
          <p:cNvSpPr>
            <a:spLocks noChangeArrowheads="1"/>
          </p:cNvSpPr>
          <p:nvPr/>
        </p:nvSpPr>
        <p:spPr bwMode="auto">
          <a:xfrm>
            <a:off x="0" y="4099310"/>
            <a:ext cx="9144000" cy="255454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algn="ctr">
              <a:defRPr/>
            </a:pPr>
            <a:r>
              <a:rPr lang="ru-RU"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Attending him were mighty seraphim, each having six wings. With two wings they covered their faces, with two they covered their feet, and with two they flew</a:t>
            </a:r>
            <a:r>
              <a:rPr lang="ru-RU"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 </a:t>
            </a:r>
            <a:br>
              <a:rPr lang="en-US" sz="3200" b="1" dirty="0">
                <a:solidFill>
                  <a:prstClr val="white"/>
                </a:solidFill>
                <a:effectLst>
                  <a:glow rad="165100">
                    <a:prstClr val="black"/>
                  </a:glow>
                </a:effectLst>
                <a:latin typeface="Arial"/>
                <a:ea typeface="ＭＳ Ｐゴシック"/>
                <a:cs typeface="Arial"/>
              </a:rPr>
            </a:br>
            <a:r>
              <a:rPr lang="en-US" sz="3200" b="1" dirty="0">
                <a:solidFill>
                  <a:prstClr val="white"/>
                </a:solidFill>
                <a:effectLst>
                  <a:glow rad="165100">
                    <a:prstClr val="black"/>
                  </a:glow>
                </a:effectLst>
                <a:latin typeface="Arial"/>
                <a:ea typeface="ＭＳ Ｐゴシック"/>
                <a:cs typeface="Arial"/>
              </a:rPr>
              <a:t>(Isa. 6:2 </a:t>
            </a:r>
            <a:r>
              <a:rPr lang="en-US" sz="2800" b="1" dirty="0">
                <a:solidFill>
                  <a:prstClr val="white"/>
                </a:solidFill>
                <a:effectLst>
                  <a:glow rad="165100">
                    <a:prstClr val="black"/>
                  </a:glow>
                </a:effectLst>
                <a:latin typeface="Arial"/>
                <a:ea typeface="ＭＳ Ｐゴシック"/>
                <a:cs typeface="Arial"/>
              </a:rPr>
              <a:t>NLT</a:t>
            </a:r>
            <a:r>
              <a:rPr lang="en-US" sz="32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2562547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buClr>
                <a:srgbClr val="000000"/>
              </a:buClr>
              <a:buSzPct val="100000"/>
              <a:buFont typeface="Times New Roman" charset="0"/>
              <a:buNone/>
              <a:defRPr/>
            </a:pPr>
            <a:endParaRPr lang="en-US" sz="2400">
              <a:solidFill>
                <a:srgbClr val="FFFFFF"/>
              </a:solidFill>
              <a:latin typeface="Arial" charset="0"/>
              <a:ea typeface="ＭＳ Ｐゴシック" charset="0"/>
              <a:cs typeface="ＭＳ Ｐゴシック" charset="0"/>
            </a:endParaRP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3907" name="Rectangle 3"/>
          <p:cNvSpPr>
            <a:spLocks noChangeArrowheads="1"/>
          </p:cNvSpPr>
          <p:nvPr/>
        </p:nvSpPr>
        <p:spPr bwMode="auto">
          <a:xfrm>
            <a:off x="107504" y="3789040"/>
            <a:ext cx="9144000" cy="286232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algn="ctr">
              <a:defRPr/>
            </a:pPr>
            <a:r>
              <a:rPr lang="ru-RU" sz="3600" b="1" dirty="0">
                <a:solidFill>
                  <a:prstClr val="white"/>
                </a:solidFill>
                <a:effectLst>
                  <a:glow rad="165100">
                    <a:prstClr val="black"/>
                  </a:glow>
                </a:effectLst>
                <a:latin typeface="Arial"/>
                <a:ea typeface="ＭＳ Ｐゴシック"/>
                <a:cs typeface="Arial"/>
              </a:rPr>
              <a:t>"</a:t>
            </a:r>
            <a:r>
              <a:rPr lang="en-US" sz="3600" b="1" dirty="0">
                <a:solidFill>
                  <a:prstClr val="white"/>
                </a:solidFill>
                <a:effectLst>
                  <a:glow rad="165100">
                    <a:prstClr val="black"/>
                  </a:glow>
                </a:effectLst>
                <a:latin typeface="Arial"/>
                <a:ea typeface="ＭＳ Ｐゴシック"/>
                <a:cs typeface="Arial"/>
              </a:rPr>
              <a:t>They were calling out to each other,</a:t>
            </a:r>
            <a:br>
              <a:rPr lang="en-US" sz="3600" b="1" dirty="0">
                <a:solidFill>
                  <a:prstClr val="white"/>
                </a:solidFill>
                <a:effectLst>
                  <a:glow rad="165100">
                    <a:prstClr val="black"/>
                  </a:glow>
                </a:effectLst>
                <a:latin typeface="Arial"/>
                <a:ea typeface="ＭＳ Ｐゴシック"/>
                <a:cs typeface="Arial"/>
              </a:rPr>
            </a:br>
            <a:r>
              <a:rPr lang="uk-UA" sz="3600" b="1" dirty="0">
                <a:solidFill>
                  <a:prstClr val="white"/>
                </a:solidFill>
                <a:effectLst>
                  <a:glow rad="165100">
                    <a:prstClr val="black"/>
                  </a:glow>
                </a:effectLst>
                <a:latin typeface="Arial"/>
                <a:ea typeface="ＭＳ Ｐゴシック"/>
                <a:cs typeface="Arial"/>
              </a:rPr>
              <a:t>'</a:t>
            </a:r>
            <a:r>
              <a:rPr lang="en-US" sz="3600" b="1" dirty="0">
                <a:solidFill>
                  <a:prstClr val="white"/>
                </a:solidFill>
                <a:effectLst>
                  <a:glow rad="165100">
                    <a:prstClr val="black"/>
                  </a:glow>
                </a:effectLst>
                <a:latin typeface="Arial"/>
                <a:ea typeface="ＭＳ Ｐゴシック"/>
                <a:cs typeface="Arial"/>
              </a:rPr>
              <a:t>Holy, holy, holy </a:t>
            </a:r>
            <a:br>
              <a:rPr lang="en-US" sz="3600" b="1" dirty="0">
                <a:solidFill>
                  <a:prstClr val="white"/>
                </a:solidFill>
                <a:effectLst>
                  <a:glow rad="165100">
                    <a:prstClr val="black"/>
                  </a:glow>
                </a:effectLst>
                <a:latin typeface="Arial"/>
                <a:ea typeface="ＭＳ Ｐゴシック"/>
                <a:cs typeface="Arial"/>
              </a:rPr>
            </a:br>
            <a:r>
              <a:rPr lang="en-US" sz="3600" b="1" dirty="0">
                <a:solidFill>
                  <a:prstClr val="white"/>
                </a:solidFill>
                <a:effectLst>
                  <a:glow rad="165100">
                    <a:prstClr val="black"/>
                  </a:glow>
                </a:effectLst>
                <a:latin typeface="Arial"/>
                <a:ea typeface="ＭＳ Ｐゴシック"/>
                <a:cs typeface="Arial"/>
              </a:rPr>
              <a:t>is the L</a:t>
            </a:r>
            <a:r>
              <a:rPr lang="en-US" sz="3200" b="1" dirty="0">
                <a:solidFill>
                  <a:prstClr val="white"/>
                </a:solidFill>
                <a:effectLst>
                  <a:glow rad="165100">
                    <a:prstClr val="black"/>
                  </a:glow>
                </a:effectLst>
                <a:latin typeface="Arial"/>
                <a:ea typeface="ＭＳ Ｐゴシック"/>
                <a:cs typeface="Arial"/>
              </a:rPr>
              <a:t>ORD</a:t>
            </a:r>
            <a:r>
              <a:rPr lang="en-US" sz="3600" b="1" dirty="0">
                <a:solidFill>
                  <a:prstClr val="white"/>
                </a:solidFill>
                <a:effectLst>
                  <a:glow rad="165100">
                    <a:prstClr val="black"/>
                  </a:glow>
                </a:effectLst>
                <a:latin typeface="Arial"/>
                <a:ea typeface="ＭＳ Ｐゴシック"/>
                <a:cs typeface="Arial"/>
              </a:rPr>
              <a:t> of Heaven</a:t>
            </a:r>
            <a:r>
              <a:rPr lang="uk-UA" sz="3600" b="1" dirty="0">
                <a:solidFill>
                  <a:prstClr val="white"/>
                </a:solidFill>
                <a:effectLst>
                  <a:glow rad="165100">
                    <a:prstClr val="black"/>
                  </a:glow>
                </a:effectLst>
                <a:latin typeface="Arial"/>
                <a:ea typeface="ＭＳ Ｐゴシック"/>
                <a:cs typeface="Arial"/>
              </a:rPr>
              <a:t>'</a:t>
            </a:r>
            <a:r>
              <a:rPr lang="en-US" sz="3600" b="1" dirty="0">
                <a:solidFill>
                  <a:prstClr val="white"/>
                </a:solidFill>
                <a:effectLst>
                  <a:glow rad="165100">
                    <a:prstClr val="black"/>
                  </a:glow>
                </a:effectLst>
                <a:latin typeface="Arial"/>
                <a:ea typeface="ＭＳ Ｐゴシック"/>
                <a:cs typeface="Arial"/>
              </a:rPr>
              <a:t>s Armies! </a:t>
            </a:r>
          </a:p>
          <a:p>
            <a:pPr algn="ctr">
              <a:defRPr/>
            </a:pPr>
            <a:r>
              <a:rPr lang="en-US" sz="3600" b="1" dirty="0">
                <a:solidFill>
                  <a:prstClr val="white"/>
                </a:solidFill>
                <a:effectLst>
                  <a:glow rad="165100">
                    <a:prstClr val="black"/>
                  </a:glow>
                </a:effectLst>
                <a:latin typeface="Arial"/>
                <a:ea typeface="ＭＳ Ｐゴシック"/>
                <a:cs typeface="Arial"/>
              </a:rPr>
              <a:t>The whole earth is filled with his glory!</a:t>
            </a:r>
            <a:r>
              <a:rPr lang="uk-UA" sz="3600" b="1" dirty="0">
                <a:solidFill>
                  <a:prstClr val="white"/>
                </a:solidFill>
                <a:effectLst>
                  <a:glow rad="165100">
                    <a:prstClr val="black"/>
                  </a:glow>
                </a:effectLst>
                <a:latin typeface="Arial"/>
                <a:ea typeface="ＭＳ Ｐゴシック"/>
                <a:cs typeface="Arial"/>
              </a:rPr>
              <a:t>'</a:t>
            </a:r>
            <a:r>
              <a:rPr lang="ru-RU" sz="3600" b="1" dirty="0">
                <a:solidFill>
                  <a:prstClr val="white"/>
                </a:solidFill>
                <a:effectLst>
                  <a:glow rad="165100">
                    <a:prstClr val="black"/>
                  </a:glow>
                </a:effectLst>
                <a:latin typeface="Arial"/>
                <a:ea typeface="ＭＳ Ｐゴシック"/>
                <a:cs typeface="Arial"/>
              </a:rPr>
              <a:t>"</a:t>
            </a:r>
            <a:br>
              <a:rPr lang="en-US" sz="3600" b="1" dirty="0">
                <a:solidFill>
                  <a:prstClr val="white"/>
                </a:solidFill>
                <a:effectLst>
                  <a:glow rad="165100">
                    <a:prstClr val="black"/>
                  </a:glow>
                </a:effectLst>
                <a:latin typeface="Arial"/>
                <a:ea typeface="ＭＳ Ｐゴシック"/>
                <a:cs typeface="Arial"/>
              </a:rPr>
            </a:br>
            <a:r>
              <a:rPr lang="en-US" sz="3600" b="1" dirty="0">
                <a:solidFill>
                  <a:prstClr val="white"/>
                </a:solidFill>
                <a:effectLst>
                  <a:glow rad="165100">
                    <a:prstClr val="black"/>
                  </a:glow>
                </a:effectLst>
                <a:latin typeface="Arial"/>
                <a:ea typeface="ＭＳ Ｐゴシック"/>
                <a:cs typeface="Arial"/>
              </a:rPr>
              <a:t>(Isa. 6:3 </a:t>
            </a:r>
            <a:r>
              <a:rPr lang="en-US" sz="3200" b="1" dirty="0">
                <a:solidFill>
                  <a:prstClr val="white"/>
                </a:solidFill>
                <a:effectLst>
                  <a:glow rad="165100">
                    <a:prstClr val="black"/>
                  </a:glow>
                </a:effectLst>
                <a:latin typeface="Arial"/>
                <a:ea typeface="ＭＳ Ｐゴシック"/>
                <a:cs typeface="Arial"/>
              </a:rPr>
              <a:t>NLT</a:t>
            </a:r>
            <a:r>
              <a:rPr lang="en-US" sz="36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1164117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4993" name="Title 1"/>
          <p:cNvSpPr>
            <a:spLocks noGrp="1"/>
          </p:cNvSpPr>
          <p:nvPr>
            <p:ph type="title"/>
          </p:nvPr>
        </p:nvSpPr>
        <p:spPr/>
        <p:txBody>
          <a:bodyPr/>
          <a:lstStyle/>
          <a:p>
            <a:pPr eaLnBrk="1" hangingPunct="1"/>
            <a:endParaRPr lang="en-US">
              <a:latin typeface="Calibri" charset="0"/>
            </a:endParaRPr>
          </a:p>
        </p:txBody>
      </p:sp>
      <p:pic>
        <p:nvPicPr>
          <p:cNvPr id="724994"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1450"/>
            <a:ext cx="9251950" cy="707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36512" y="0"/>
            <a:ext cx="9144000" cy="6740308"/>
          </a:xfrm>
          <a:prstGeom prst="rect">
            <a:avLst/>
          </a:prstGeom>
        </p:spPr>
        <p:txBody>
          <a:bodyPr>
            <a:spAutoFit/>
          </a:bodyPr>
          <a:lstStyle/>
          <a:p>
            <a:pPr algn="ctr">
              <a:defRPr/>
            </a:pPr>
            <a:r>
              <a:rPr lang="ru-RU"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Their voices shook the Temple to its foundations, and the entire building was filled with smoke. </a:t>
            </a:r>
          </a:p>
          <a:p>
            <a:pPr algn="ctr">
              <a:defRPr/>
            </a:pPr>
            <a:endParaRPr lang="en-US" sz="3600" b="1" dirty="0">
              <a:solidFill>
                <a:prstClr val="white"/>
              </a:solidFill>
              <a:effectLst>
                <a:glow rad="165100">
                  <a:prstClr val="black"/>
                </a:glow>
              </a:effectLst>
              <a:latin typeface="Arial"/>
              <a:ea typeface="ＭＳ Ｐゴシック" charset="0"/>
              <a:cs typeface="Arial"/>
            </a:endParaRPr>
          </a:p>
          <a:p>
            <a:pPr algn="ctr">
              <a:defRPr/>
            </a:pPr>
            <a:endParaRPr lang="en-US" sz="3600" b="1" dirty="0">
              <a:solidFill>
                <a:prstClr val="white"/>
              </a:solidFill>
              <a:effectLst>
                <a:glow rad="165100">
                  <a:prstClr val="black"/>
                </a:glow>
              </a:effectLst>
              <a:latin typeface="Arial"/>
              <a:ea typeface="ＭＳ Ｐゴシック" charset="0"/>
              <a:cs typeface="Arial"/>
            </a:endParaRPr>
          </a:p>
          <a:p>
            <a:pPr algn="ctr">
              <a:defRPr/>
            </a:pPr>
            <a:endParaRPr lang="en-US" sz="3600" b="1" dirty="0">
              <a:solidFill>
                <a:prstClr val="white"/>
              </a:solidFill>
              <a:effectLst>
                <a:glow rad="165100">
                  <a:prstClr val="black"/>
                </a:glow>
              </a:effectLst>
              <a:latin typeface="Arial"/>
              <a:ea typeface="ＭＳ Ｐゴシック" charset="0"/>
              <a:cs typeface="Arial"/>
            </a:endParaRPr>
          </a:p>
          <a:p>
            <a:pPr algn="ctr">
              <a:defRPr/>
            </a:pPr>
            <a:endParaRPr lang="en-US" sz="3600" b="1" dirty="0">
              <a:solidFill>
                <a:prstClr val="white"/>
              </a:solidFill>
              <a:effectLst>
                <a:glow rad="165100">
                  <a:prstClr val="black"/>
                </a:glow>
              </a:effectLst>
              <a:latin typeface="Arial"/>
              <a:ea typeface="ＭＳ Ｐゴシック" charset="0"/>
              <a:cs typeface="Arial"/>
            </a:endParaRPr>
          </a:p>
          <a:p>
            <a:pPr algn="ctr">
              <a:defRPr/>
            </a:pPr>
            <a:r>
              <a:rPr lang="en-US" sz="3600" b="1" baseline="30000" dirty="0">
                <a:solidFill>
                  <a:prstClr val="white"/>
                </a:solidFill>
                <a:effectLst>
                  <a:glow rad="165100">
                    <a:prstClr val="black"/>
                  </a:glow>
                </a:effectLst>
                <a:latin typeface="Arial"/>
                <a:ea typeface="ＭＳ Ｐゴシック" charset="0"/>
                <a:cs typeface="Arial"/>
              </a:rPr>
              <a:t>5</a:t>
            </a:r>
            <a:r>
              <a:rPr lang="en-US" sz="3600" b="1" dirty="0">
                <a:solidFill>
                  <a:prstClr val="white"/>
                </a:solidFill>
                <a:effectLst>
                  <a:glow rad="165100">
                    <a:prstClr val="black"/>
                  </a:glow>
                </a:effectLst>
                <a:latin typeface="Arial"/>
                <a:ea typeface="ＭＳ Ｐゴシック" charset="0"/>
                <a:cs typeface="Arial"/>
              </a:rPr>
              <a:t>Then I said, </a:t>
            </a:r>
            <a:r>
              <a:rPr lang="uk-UA"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It</a:t>
            </a:r>
            <a:r>
              <a:rPr lang="uk-UA"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s all over! I am doomed, for I am a sinful man. I have filthy lips, and I live among a people with filthy lips. Yet I have seen the King, the L</a:t>
            </a:r>
            <a:r>
              <a:rPr lang="en-US" sz="3200" b="1" dirty="0">
                <a:solidFill>
                  <a:prstClr val="white"/>
                </a:solidFill>
                <a:effectLst>
                  <a:glow rad="165100">
                    <a:prstClr val="black"/>
                  </a:glow>
                </a:effectLst>
                <a:latin typeface="Arial"/>
                <a:ea typeface="ＭＳ Ｐゴシック" charset="0"/>
                <a:cs typeface="Arial"/>
              </a:rPr>
              <a:t>ORD</a:t>
            </a:r>
            <a:r>
              <a:rPr lang="en-US" sz="3600" b="1" dirty="0">
                <a:solidFill>
                  <a:prstClr val="white"/>
                </a:solidFill>
                <a:effectLst>
                  <a:glow rad="165100">
                    <a:prstClr val="black"/>
                  </a:glow>
                </a:effectLst>
                <a:latin typeface="Arial"/>
                <a:ea typeface="ＭＳ Ｐゴシック" charset="0"/>
                <a:cs typeface="Arial"/>
              </a:rPr>
              <a:t> of Heaven</a:t>
            </a:r>
            <a:r>
              <a:rPr lang="uk-UA"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s Armies</a:t>
            </a:r>
            <a:r>
              <a:rPr lang="uk-UA" sz="3600" b="1" dirty="0">
                <a:solidFill>
                  <a:prstClr val="white"/>
                </a:solidFill>
                <a:effectLst>
                  <a:glow rad="165100">
                    <a:prstClr val="black"/>
                  </a:glow>
                </a:effectLst>
                <a:latin typeface="Arial"/>
                <a:ea typeface="ＭＳ Ｐゴシック" charset="0"/>
                <a:cs typeface="Arial"/>
              </a:rPr>
              <a:t>'</a:t>
            </a:r>
            <a:r>
              <a:rPr lang="ru-RU"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 (Isa. 6:4-5 </a:t>
            </a:r>
            <a:r>
              <a:rPr lang="en-US" sz="3200" b="1" dirty="0">
                <a:solidFill>
                  <a:prstClr val="white"/>
                </a:solidFill>
                <a:effectLst>
                  <a:glow rad="165100">
                    <a:prstClr val="black"/>
                  </a:glow>
                </a:effectLst>
                <a:latin typeface="Arial"/>
                <a:ea typeface="ＭＳ Ｐゴシック" charset="0"/>
                <a:cs typeface="Arial"/>
              </a:rPr>
              <a:t>NLT</a:t>
            </a:r>
            <a:r>
              <a:rPr lang="en-US" sz="3600" b="1" dirty="0">
                <a:solidFill>
                  <a:prstClr val="white"/>
                </a:solidFill>
                <a:effectLst>
                  <a:glow rad="165100">
                    <a:prstClr val="black"/>
                  </a:glow>
                </a:effectLst>
                <a:latin typeface="Arial"/>
                <a:ea typeface="ＭＳ Ｐゴシック" charset="0"/>
                <a:cs typeface="Arial"/>
              </a:rPr>
              <a:t>).</a:t>
            </a:r>
          </a:p>
        </p:txBody>
      </p:sp>
    </p:spTree>
    <p:extLst>
      <p:ext uri="{BB962C8B-B14F-4D97-AF65-F5344CB8AC3E}">
        <p14:creationId xmlns:p14="http://schemas.microsoft.com/office/powerpoint/2010/main" val="1189303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6017" name="Title 1"/>
          <p:cNvSpPr>
            <a:spLocks noGrp="1"/>
          </p:cNvSpPr>
          <p:nvPr>
            <p:ph type="title"/>
          </p:nvPr>
        </p:nvSpPr>
        <p:spPr/>
        <p:txBody>
          <a:bodyPr/>
          <a:lstStyle/>
          <a:p>
            <a:pPr eaLnBrk="1" hangingPunct="1"/>
            <a:endParaRPr lang="en-US">
              <a:latin typeface="Calibri" charset="0"/>
            </a:endParaRPr>
          </a:p>
        </p:txBody>
      </p:sp>
      <p:pic>
        <p:nvPicPr>
          <p:cNvPr id="726018"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2780928"/>
            <a:ext cx="4716016" cy="3970318"/>
          </a:xfrm>
          <a:prstGeom prst="rect">
            <a:avLst/>
          </a:prstGeom>
        </p:spPr>
        <p:txBody>
          <a:bodyPr>
            <a:spAutoFit/>
          </a:bodyPr>
          <a:lstStyle/>
          <a:p>
            <a:pPr algn="ctr">
              <a:defRPr/>
            </a:pPr>
            <a:r>
              <a:rPr lang="ru-RU"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Then one of the seraphim flew to me with a live coal in his hand, which he had taken with tongs from the altar</a:t>
            </a:r>
            <a:r>
              <a:rPr lang="ru-RU"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 (Isa. 6:6 </a:t>
            </a:r>
            <a:r>
              <a:rPr lang="en-US" sz="3200" b="1" dirty="0">
                <a:solidFill>
                  <a:prstClr val="white"/>
                </a:solidFill>
                <a:effectLst>
                  <a:glow rad="165100">
                    <a:prstClr val="black"/>
                  </a:glow>
                </a:effectLst>
                <a:latin typeface="Arial"/>
                <a:ea typeface="ＭＳ Ｐゴシック" charset="0"/>
                <a:cs typeface="Arial"/>
              </a:rPr>
              <a:t>NLT</a:t>
            </a:r>
            <a:r>
              <a:rPr lang="en-US" sz="3600" b="1" dirty="0">
                <a:solidFill>
                  <a:prstClr val="white"/>
                </a:solidFill>
                <a:effectLst>
                  <a:glow rad="165100">
                    <a:prstClr val="black"/>
                  </a:glow>
                </a:effectLst>
                <a:latin typeface="Arial"/>
                <a:ea typeface="ＭＳ Ｐゴシック" charset="0"/>
                <a:cs typeface="Arial"/>
              </a:rPr>
              <a:t>).</a:t>
            </a:r>
          </a:p>
        </p:txBody>
      </p:sp>
    </p:spTree>
    <p:extLst>
      <p:ext uri="{BB962C8B-B14F-4D97-AF65-F5344CB8AC3E}">
        <p14:creationId xmlns:p14="http://schemas.microsoft.com/office/powerpoint/2010/main" val="3460088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41"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87350"/>
            <a:ext cx="9247188" cy="724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51520" y="-23875"/>
            <a:ext cx="8450943" cy="2308324"/>
          </a:xfrm>
          <a:prstGeom prst="rect">
            <a:avLst/>
          </a:prstGeom>
        </p:spPr>
        <p:txBody>
          <a:bodyPr>
            <a:spAutoFit/>
          </a:bodyPr>
          <a:lstStyle/>
          <a:p>
            <a:pPr algn="ctr">
              <a:defRPr/>
            </a:pPr>
            <a:r>
              <a:rPr lang="ru-RU"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He touched my lips with it and said, </a:t>
            </a:r>
            <a:r>
              <a:rPr lang="uk-UA"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See, this coal has touched your lips. Now your guilt is removed, and your sins are forgiven</a:t>
            </a:r>
            <a:r>
              <a:rPr lang="uk-UA" sz="3600" b="1" dirty="0">
                <a:solidFill>
                  <a:prstClr val="white"/>
                </a:solidFill>
                <a:effectLst>
                  <a:glow rad="165100">
                    <a:prstClr val="black"/>
                  </a:glow>
                </a:effectLst>
                <a:latin typeface="Arial"/>
                <a:ea typeface="ＭＳ Ｐゴシック" charset="0"/>
                <a:cs typeface="Arial"/>
              </a:rPr>
              <a:t>'</a:t>
            </a:r>
            <a:r>
              <a:rPr lang="ru-RU"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 (Isa. 6:7 </a:t>
            </a:r>
            <a:r>
              <a:rPr lang="en-US" sz="3200" b="1" dirty="0">
                <a:solidFill>
                  <a:prstClr val="white"/>
                </a:solidFill>
                <a:effectLst>
                  <a:glow rad="165100">
                    <a:prstClr val="black"/>
                  </a:glow>
                </a:effectLst>
                <a:latin typeface="Arial"/>
                <a:ea typeface="ＭＳ Ｐゴシック" charset="0"/>
                <a:cs typeface="Arial"/>
              </a:rPr>
              <a:t>NLT</a:t>
            </a:r>
            <a:r>
              <a:rPr lang="en-US" sz="3600" b="1" dirty="0">
                <a:solidFill>
                  <a:prstClr val="white"/>
                </a:solidFill>
                <a:effectLst>
                  <a:glow rad="165100">
                    <a:prstClr val="black"/>
                  </a:glow>
                </a:effectLst>
                <a:latin typeface="Arial"/>
                <a:ea typeface="ＭＳ Ｐゴシック" charset="0"/>
                <a:cs typeface="Arial"/>
              </a:rPr>
              <a:t>).</a:t>
            </a:r>
          </a:p>
        </p:txBody>
      </p:sp>
    </p:spTree>
    <p:extLst>
      <p:ext uri="{BB962C8B-B14F-4D97-AF65-F5344CB8AC3E}">
        <p14:creationId xmlns:p14="http://schemas.microsoft.com/office/powerpoint/2010/main" val="3182105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8065" name="Title 1"/>
          <p:cNvSpPr>
            <a:spLocks noGrp="1"/>
          </p:cNvSpPr>
          <p:nvPr>
            <p:ph type="title"/>
          </p:nvPr>
        </p:nvSpPr>
        <p:spPr/>
        <p:txBody>
          <a:bodyPr/>
          <a:lstStyle/>
          <a:p>
            <a:pPr eaLnBrk="1" hangingPunct="1"/>
            <a:endParaRPr lang="en-US">
              <a:latin typeface="Calibri" charset="0"/>
            </a:endParaRPr>
          </a:p>
        </p:txBody>
      </p:sp>
      <p:pic>
        <p:nvPicPr>
          <p:cNvPr id="72806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3212976"/>
            <a:ext cx="9036496" cy="2308324"/>
          </a:xfrm>
          <a:prstGeom prst="rect">
            <a:avLst/>
          </a:prstGeom>
        </p:spPr>
        <p:txBody>
          <a:bodyPr>
            <a:spAutoFit/>
          </a:bodyPr>
          <a:lstStyle/>
          <a:p>
            <a:pPr algn="ctr">
              <a:defRPr/>
            </a:pPr>
            <a:r>
              <a:rPr lang="ru-RU"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Then I heard the L</a:t>
            </a:r>
            <a:r>
              <a:rPr lang="en-US" sz="3200" b="1" dirty="0">
                <a:solidFill>
                  <a:prstClr val="white"/>
                </a:solidFill>
                <a:effectLst>
                  <a:glow rad="165100">
                    <a:prstClr val="black"/>
                  </a:glow>
                </a:effectLst>
                <a:latin typeface="Arial"/>
                <a:ea typeface="ＭＳ Ｐゴシック" charset="0"/>
                <a:cs typeface="Arial"/>
              </a:rPr>
              <a:t>ORD</a:t>
            </a:r>
            <a:r>
              <a:rPr lang="en-US" sz="3600" b="1" dirty="0">
                <a:solidFill>
                  <a:prstClr val="white"/>
                </a:solidFill>
                <a:effectLst>
                  <a:glow rad="165100">
                    <a:prstClr val="black"/>
                  </a:glow>
                </a:effectLst>
                <a:latin typeface="Arial"/>
                <a:ea typeface="ＭＳ Ｐゴシック" charset="0"/>
                <a:cs typeface="Arial"/>
              </a:rPr>
              <a:t> asking, </a:t>
            </a:r>
            <a:r>
              <a:rPr lang="uk-UA"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Whom should I send as a messenger to this people? Who will go for us?</a:t>
            </a:r>
            <a:r>
              <a:rPr lang="uk-UA"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 I said, </a:t>
            </a:r>
            <a:r>
              <a:rPr lang="uk-UA"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Here I am. Send me</a:t>
            </a:r>
            <a:r>
              <a:rPr lang="uk-UA" sz="3600" b="1" dirty="0">
                <a:solidFill>
                  <a:prstClr val="white"/>
                </a:solidFill>
                <a:effectLst>
                  <a:glow rad="165100">
                    <a:prstClr val="black"/>
                  </a:glow>
                </a:effectLst>
                <a:latin typeface="Arial"/>
                <a:ea typeface="ＭＳ Ｐゴシック" charset="0"/>
                <a:cs typeface="Arial"/>
              </a:rPr>
              <a:t>'</a:t>
            </a:r>
            <a:r>
              <a:rPr lang="ru-RU" sz="3600" b="1" dirty="0">
                <a:solidFill>
                  <a:prstClr val="white"/>
                </a:solidFill>
                <a:effectLst>
                  <a:glow rad="165100">
                    <a:prstClr val="black"/>
                  </a:glow>
                </a:effectLst>
                <a:latin typeface="Arial"/>
                <a:ea typeface="ＭＳ Ｐゴシック" charset="0"/>
                <a:cs typeface="Arial"/>
              </a:rPr>
              <a:t>"</a:t>
            </a:r>
            <a:r>
              <a:rPr lang="en-US" sz="3600" b="1" dirty="0">
                <a:solidFill>
                  <a:prstClr val="white"/>
                </a:solidFill>
                <a:effectLst>
                  <a:glow rad="165100">
                    <a:prstClr val="black"/>
                  </a:glow>
                </a:effectLst>
                <a:latin typeface="Arial"/>
                <a:ea typeface="ＭＳ Ｐゴシック" charset="0"/>
                <a:cs typeface="Arial"/>
              </a:rPr>
              <a:t> (Isa. 6:8 </a:t>
            </a:r>
            <a:r>
              <a:rPr lang="en-US" sz="3200" b="1" dirty="0">
                <a:solidFill>
                  <a:prstClr val="white"/>
                </a:solidFill>
                <a:effectLst>
                  <a:glow rad="165100">
                    <a:prstClr val="black"/>
                  </a:glow>
                </a:effectLst>
                <a:latin typeface="Arial"/>
                <a:ea typeface="ＭＳ Ｐゴシック" charset="0"/>
                <a:cs typeface="Arial"/>
              </a:rPr>
              <a:t>NLT</a:t>
            </a:r>
            <a:r>
              <a:rPr lang="en-US" sz="3600" b="1" dirty="0">
                <a:solidFill>
                  <a:prstClr val="white"/>
                </a:solidFill>
                <a:effectLst>
                  <a:glow rad="165100">
                    <a:prstClr val="black"/>
                  </a:glow>
                </a:effectLst>
                <a:latin typeface="Arial"/>
                <a:ea typeface="ＭＳ Ｐゴシック" charset="0"/>
                <a:cs typeface="Arial"/>
              </a:rPr>
              <a:t>).</a:t>
            </a:r>
          </a:p>
        </p:txBody>
      </p:sp>
    </p:spTree>
    <p:extLst>
      <p:ext uri="{BB962C8B-B14F-4D97-AF65-F5344CB8AC3E}">
        <p14:creationId xmlns:p14="http://schemas.microsoft.com/office/powerpoint/2010/main" val="2833941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3" name="Picture 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27384"/>
            <a:ext cx="9144000"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09314" name="Text Box 2"/>
          <p:cNvSpPr txBox="1">
            <a:spLocks noChangeArrowheads="1"/>
          </p:cNvSpPr>
          <p:nvPr/>
        </p:nvSpPr>
        <p:spPr bwMode="auto">
          <a:xfrm>
            <a:off x="457200" y="-26988"/>
            <a:ext cx="8228013" cy="114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35268"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r>
              <a:rPr lang="en-GB" sz="4000">
                <a:solidFill>
                  <a:srgbClr val="FFFFFF"/>
                </a:solidFill>
              </a:rPr>
              <a:t>I saw the</a:t>
            </a:r>
            <a:r>
              <a:rPr lang="en-GB" sz="4000">
                <a:solidFill>
                  <a:srgbClr val="000000"/>
                </a:solidFill>
              </a:rPr>
              <a:t> </a:t>
            </a:r>
            <a:r>
              <a:rPr lang="en-GB" sz="4000" b="1">
                <a:solidFill>
                  <a:srgbClr val="000000"/>
                </a:solidFill>
              </a:rPr>
              <a:t>LORD...</a:t>
            </a:r>
          </a:p>
        </p:txBody>
      </p:sp>
      <p:sp>
        <p:nvSpPr>
          <p:cNvPr id="10243" name="Text Box 3"/>
          <p:cNvSpPr txBox="1">
            <a:spLocks noChangeArrowheads="1"/>
          </p:cNvSpPr>
          <p:nvPr/>
        </p:nvSpPr>
        <p:spPr bwMode="auto">
          <a:xfrm>
            <a:off x="393120" y="1296136"/>
            <a:ext cx="4014720" cy="4444307"/>
          </a:xfrm>
          <a:prstGeom prst="rect">
            <a:avLst/>
          </a:prstGeom>
          <a:noFill/>
          <a:ln w="9525">
            <a:noFill/>
            <a:round/>
            <a:headEnd/>
            <a:tailEnd/>
          </a:ln>
          <a:effectLst/>
        </p:spPr>
        <p:txBody>
          <a:bodyPr lIns="0" tIns="35268" rIns="0" bIns="0"/>
          <a:lstStyle/>
          <a:p>
            <a:pPr marL="309605" indent="-300965" algn="r" defTabSz="449263" fontAlgn="base">
              <a:lnSpc>
                <a:spcPct val="93000"/>
              </a:lnSpc>
              <a:spcBef>
                <a:spcPct val="0"/>
              </a:spcBef>
              <a:spcAft>
                <a:spcPts val="1293"/>
              </a:spcAft>
              <a:buClr>
                <a:srgbClr val="FFFFFF"/>
              </a:buClr>
              <a:buSzPct val="100000"/>
              <a:buFont typeface="Arial" charset="0"/>
              <a:buNone/>
              <a:tabLst>
                <a:tab pos="309605" algn="l"/>
                <a:tab pos="715691" algn="l"/>
                <a:tab pos="1123217" algn="l"/>
                <a:tab pos="1530743" algn="l"/>
                <a:tab pos="1938269" algn="l"/>
                <a:tab pos="2345795" algn="l"/>
                <a:tab pos="2753321" algn="l"/>
                <a:tab pos="3160847" algn="l"/>
                <a:tab pos="3568373" algn="l"/>
                <a:tab pos="3975899" algn="l"/>
                <a:tab pos="4383425" algn="l"/>
                <a:tab pos="4790951" algn="l"/>
                <a:tab pos="5198477" algn="l"/>
                <a:tab pos="5606003" algn="l"/>
                <a:tab pos="6013529" algn="l"/>
                <a:tab pos="6421055" algn="l"/>
                <a:tab pos="6828581" algn="l"/>
                <a:tab pos="7236107" algn="l"/>
                <a:tab pos="7643633" algn="l"/>
                <a:tab pos="8051159" algn="l"/>
                <a:tab pos="8458685" algn="l"/>
              </a:tabLst>
              <a:defRPr/>
            </a:pPr>
            <a:r>
              <a:rPr lang="en-GB" sz="4000" b="1" dirty="0">
                <a:solidFill>
                  <a:srgbClr val="000000"/>
                </a:solidFill>
                <a:latin typeface="Arial" charset="0"/>
                <a:ea typeface="ＭＳ Ｐゴシック" charset="-128"/>
                <a:cs typeface="ＭＳ Ｐゴシック" charset="0"/>
              </a:rPr>
              <a:t>WOE </a:t>
            </a:r>
          </a:p>
          <a:p>
            <a:pPr marL="309605" indent="-300965" algn="r" defTabSz="449263" fontAlgn="base">
              <a:lnSpc>
                <a:spcPct val="93000"/>
              </a:lnSpc>
              <a:spcBef>
                <a:spcPct val="0"/>
              </a:spcBef>
              <a:spcAft>
                <a:spcPts val="1293"/>
              </a:spcAft>
              <a:buClr>
                <a:srgbClr val="FFFFFF"/>
              </a:buClr>
              <a:buSzPct val="100000"/>
              <a:buFont typeface="Arial" charset="0"/>
              <a:buNone/>
              <a:tabLst>
                <a:tab pos="309605" algn="l"/>
                <a:tab pos="715691" algn="l"/>
                <a:tab pos="1123217" algn="l"/>
                <a:tab pos="1530743" algn="l"/>
                <a:tab pos="1938269" algn="l"/>
                <a:tab pos="2345795" algn="l"/>
                <a:tab pos="2753321" algn="l"/>
                <a:tab pos="3160847" algn="l"/>
                <a:tab pos="3568373" algn="l"/>
                <a:tab pos="3975899" algn="l"/>
                <a:tab pos="4383425" algn="l"/>
                <a:tab pos="4790951" algn="l"/>
                <a:tab pos="5198477" algn="l"/>
                <a:tab pos="5606003" algn="l"/>
                <a:tab pos="6013529" algn="l"/>
                <a:tab pos="6421055" algn="l"/>
                <a:tab pos="6828581" algn="l"/>
                <a:tab pos="7236107" algn="l"/>
                <a:tab pos="7643633" algn="l"/>
                <a:tab pos="8051159" algn="l"/>
                <a:tab pos="8458685" algn="l"/>
              </a:tabLst>
              <a:defRPr/>
            </a:pPr>
            <a:r>
              <a:rPr lang="en-GB" sz="4000" b="1" dirty="0">
                <a:solidFill>
                  <a:srgbClr val="000000"/>
                </a:solidFill>
                <a:latin typeface="Arial" charset="0"/>
                <a:ea typeface="ＭＳ Ｐゴシック" charset="-128"/>
                <a:cs typeface="ＭＳ Ｐゴシック" charset="0"/>
              </a:rPr>
              <a:t>To me!</a:t>
            </a:r>
          </a:p>
          <a:p>
            <a:pPr marL="309605" indent="-300965" algn="r" defTabSz="449263" fontAlgn="base">
              <a:lnSpc>
                <a:spcPct val="93000"/>
              </a:lnSpc>
              <a:spcBef>
                <a:spcPct val="0"/>
              </a:spcBef>
              <a:spcAft>
                <a:spcPts val="1293"/>
              </a:spcAft>
              <a:buClr>
                <a:srgbClr val="FFFFFF"/>
              </a:buClr>
              <a:buSzPct val="100000"/>
              <a:buFont typeface="Arial" charset="0"/>
              <a:buNone/>
              <a:tabLst>
                <a:tab pos="309605" algn="l"/>
                <a:tab pos="715691" algn="l"/>
                <a:tab pos="1123217" algn="l"/>
                <a:tab pos="1530743" algn="l"/>
                <a:tab pos="1938269" algn="l"/>
                <a:tab pos="2345795" algn="l"/>
                <a:tab pos="2753321" algn="l"/>
                <a:tab pos="3160847" algn="l"/>
                <a:tab pos="3568373" algn="l"/>
                <a:tab pos="3975899" algn="l"/>
                <a:tab pos="4383425" algn="l"/>
                <a:tab pos="4790951" algn="l"/>
                <a:tab pos="5198477" algn="l"/>
                <a:tab pos="5606003" algn="l"/>
                <a:tab pos="6013529" algn="l"/>
                <a:tab pos="6421055" algn="l"/>
                <a:tab pos="6828581" algn="l"/>
                <a:tab pos="7236107" algn="l"/>
                <a:tab pos="7643633" algn="l"/>
                <a:tab pos="8051159" algn="l"/>
                <a:tab pos="8458685" algn="l"/>
              </a:tabLst>
              <a:defRPr/>
            </a:pPr>
            <a:r>
              <a:rPr lang="en-GB" sz="4000" b="1" dirty="0">
                <a:solidFill>
                  <a:srgbClr val="000000"/>
                </a:solidFill>
                <a:latin typeface="Arial" charset="0"/>
                <a:ea typeface="ＭＳ Ｐゴシック" charset="-128"/>
                <a:cs typeface="ＭＳ Ｐゴシック" charset="0"/>
              </a:rPr>
              <a:t>I am </a:t>
            </a:r>
          </a:p>
          <a:p>
            <a:pPr marL="309605" indent="-300965" algn="r" defTabSz="449263" fontAlgn="base">
              <a:lnSpc>
                <a:spcPct val="93000"/>
              </a:lnSpc>
              <a:spcBef>
                <a:spcPct val="0"/>
              </a:spcBef>
              <a:spcAft>
                <a:spcPts val="1293"/>
              </a:spcAft>
              <a:buClr>
                <a:srgbClr val="FFFFFF"/>
              </a:buClr>
              <a:buSzPct val="100000"/>
              <a:buFont typeface="Arial" charset="0"/>
              <a:buNone/>
              <a:tabLst>
                <a:tab pos="309605" algn="l"/>
                <a:tab pos="715691" algn="l"/>
                <a:tab pos="1123217" algn="l"/>
                <a:tab pos="1530743" algn="l"/>
                <a:tab pos="1938269" algn="l"/>
                <a:tab pos="2345795" algn="l"/>
                <a:tab pos="2753321" algn="l"/>
                <a:tab pos="3160847" algn="l"/>
                <a:tab pos="3568373" algn="l"/>
                <a:tab pos="3975899" algn="l"/>
                <a:tab pos="4383425" algn="l"/>
                <a:tab pos="4790951" algn="l"/>
                <a:tab pos="5198477" algn="l"/>
                <a:tab pos="5606003" algn="l"/>
                <a:tab pos="6013529" algn="l"/>
                <a:tab pos="6421055" algn="l"/>
                <a:tab pos="6828581" algn="l"/>
                <a:tab pos="7236107" algn="l"/>
                <a:tab pos="7643633" algn="l"/>
                <a:tab pos="8051159" algn="l"/>
                <a:tab pos="8458685" algn="l"/>
              </a:tabLst>
              <a:defRPr/>
            </a:pPr>
            <a:r>
              <a:rPr lang="en-GB" sz="6500" b="1" dirty="0">
                <a:solidFill>
                  <a:srgbClr val="FFFFFF"/>
                </a:solidFill>
                <a:effectLst>
                  <a:innerShdw blurRad="63500" dist="50800">
                    <a:prstClr val="black">
                      <a:alpha val="75000"/>
                    </a:prstClr>
                  </a:innerShdw>
                </a:effectLst>
                <a:latin typeface="Arial" charset="0"/>
                <a:ea typeface="ＭＳ Ｐゴシック" charset="-128"/>
                <a:cs typeface="ＭＳ Ｐゴシック" charset="0"/>
              </a:rPr>
              <a:t>RUINED</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9313" y="3922713"/>
            <a:ext cx="4321175"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5" name="Text Box 5"/>
          <p:cNvSpPr txBox="1">
            <a:spLocks noChangeArrowheads="1"/>
          </p:cNvSpPr>
          <p:nvPr/>
        </p:nvSpPr>
        <p:spPr bwMode="auto">
          <a:xfrm>
            <a:off x="-58738" y="4879975"/>
            <a:ext cx="3732213" cy="1978025"/>
          </a:xfrm>
          <a:prstGeom prst="rect">
            <a:avLst/>
          </a:prstGeom>
          <a:noFill/>
          <a:ln w="9525">
            <a:noFill/>
            <a:round/>
            <a:headEnd/>
            <a:tailEnd/>
          </a:ln>
          <a:effectLst/>
        </p:spPr>
        <p:txBody>
          <a:bodyPr lIns="0" tIns="57474" rIns="0" bIns="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r" defTabSz="449263" eaLnBrk="1" fontAlgn="base" hangingPunct="1">
              <a:lnSpc>
                <a:spcPct val="93000"/>
              </a:lnSpc>
              <a:spcBef>
                <a:spcPct val="0"/>
              </a:spcBef>
              <a:spcAft>
                <a:spcPts val="1288"/>
              </a:spcAft>
              <a:buClr>
                <a:srgbClr val="FFFFFF"/>
              </a:buClr>
              <a:buSzPct val="100000"/>
              <a:buFont typeface="Arial" charset="0"/>
              <a:buNone/>
              <a:defRPr/>
            </a:pPr>
            <a:r>
              <a:rPr lang="en-GB" sz="4900" b="1">
                <a:solidFill>
                  <a:srgbClr val="FFFFFF"/>
                </a:solidFill>
                <a:effectLst>
                  <a:outerShdw blurRad="38100" dist="38100" dir="2700000" algn="tl">
                    <a:srgbClr val="000000"/>
                  </a:outerShdw>
                </a:effectLst>
              </a:rPr>
              <a:t>Here I am,</a:t>
            </a:r>
          </a:p>
          <a:p>
            <a:pPr algn="r" defTabSz="449263" eaLnBrk="1" fontAlgn="base" hangingPunct="1">
              <a:lnSpc>
                <a:spcPct val="93000"/>
              </a:lnSpc>
              <a:spcBef>
                <a:spcPct val="0"/>
              </a:spcBef>
              <a:spcAft>
                <a:spcPts val="1288"/>
              </a:spcAft>
              <a:buClr>
                <a:srgbClr val="FFFFFF"/>
              </a:buClr>
              <a:buSzPct val="100000"/>
              <a:buFont typeface="Arial" charset="0"/>
              <a:buNone/>
              <a:defRPr/>
            </a:pPr>
            <a:r>
              <a:rPr lang="en-GB" sz="4900" b="1">
                <a:solidFill>
                  <a:srgbClr val="FFFFFF"/>
                </a:solidFill>
                <a:effectLst>
                  <a:outerShdw blurRad="38100" dist="38100" dir="2700000" algn="tl">
                    <a:srgbClr val="000000"/>
                  </a:outerShdw>
                </a:effectLst>
              </a:rPr>
              <a:t>SEND ME!</a:t>
            </a:r>
          </a:p>
        </p:txBody>
      </p:sp>
      <p:pic>
        <p:nvPicPr>
          <p:cNvPr id="90931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7504" y="1412776"/>
            <a:ext cx="2333625" cy="183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7" name="Text Box 7"/>
          <p:cNvSpPr txBox="1">
            <a:spLocks noChangeArrowheads="1"/>
          </p:cNvSpPr>
          <p:nvPr/>
        </p:nvSpPr>
        <p:spPr bwMode="auto">
          <a:xfrm rot="-660000">
            <a:off x="230188" y="2874963"/>
            <a:ext cx="7142162" cy="1217612"/>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defTabSz="449263" eaLnBrk="1" fontAlgn="base" hangingPunct="1">
              <a:lnSpc>
                <a:spcPct val="102000"/>
              </a:lnSpc>
              <a:spcBef>
                <a:spcPct val="0"/>
              </a:spcBef>
              <a:spcAft>
                <a:spcPct val="0"/>
              </a:spcAft>
              <a:buClr>
                <a:srgbClr val="FF0000"/>
              </a:buClr>
              <a:buSzPct val="100000"/>
              <a:buFont typeface="Arial" charset="0"/>
              <a:buNone/>
            </a:pPr>
            <a:r>
              <a:rPr lang="en-GB" sz="7300" b="1">
                <a:solidFill>
                  <a:srgbClr val="FF0000"/>
                </a:solidFill>
                <a:cs typeface="Arial" charset="0"/>
              </a:rPr>
              <a:t>FORGIVENESS</a:t>
            </a:r>
            <a:r>
              <a:rPr lang="en-GB" sz="7300">
                <a:solidFill>
                  <a:srgbClr val="FF0000"/>
                </a:solidFill>
                <a:cs typeface="Arial" charset="0"/>
              </a:rPr>
              <a:t>!</a:t>
            </a:r>
          </a:p>
        </p:txBody>
      </p:sp>
    </p:spTree>
    <p:extLst>
      <p:ext uri="{BB962C8B-B14F-4D97-AF65-F5344CB8AC3E}">
        <p14:creationId xmlns:p14="http://schemas.microsoft.com/office/powerpoint/2010/main" val="23694136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accel="50000" fill="hold" nodeType="clickEffect">
                                  <p:stCondLst>
                                    <p:cond delay="0"/>
                                  </p:stCondLst>
                                  <p:childTnLst>
                                    <p:set>
                                      <p:cBhvr additive="repl">
                                        <p:cTn id="6" dur="indefinite" fill="hold">
                                          <p:stCondLst>
                                            <p:cond delay="0"/>
                                          </p:stCondLst>
                                        </p:cTn>
                                        <p:tgtEl>
                                          <p:spTgt spid="10247">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02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10245">
                                            <p:txEl>
                                              <p:pRg st="0" end="0"/>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024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indefinite"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32" y="0"/>
            <a:ext cx="9127067" cy="588859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5867400"/>
            <a:ext cx="9036496" cy="838200"/>
          </a:xfrm>
          <a:solidFill>
            <a:schemeClr val="tx1"/>
          </a:solidFill>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long, O L</a:t>
            </a:r>
            <a:r>
              <a:rPr lang="en-US" sz="4800" b="1" dirty="0">
                <a:effectLst>
                  <a:glow rad="127000">
                    <a:schemeClr val="tx1"/>
                  </a:glow>
                </a:effectLst>
                <a:latin typeface="Arial" charset="0"/>
                <a:ea typeface="ＭＳ Ｐゴシック" charset="0"/>
                <a:cs typeface="ＭＳ Ｐゴシック" charset="0"/>
              </a:rPr>
              <a:t>ORD</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7918" y="0"/>
            <a:ext cx="9126082" cy="8907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200" b="1" dirty="0">
                <a:effectLst>
                  <a:glow rad="127000">
                    <a:schemeClr val="tx1"/>
                  </a:glow>
                </a:effectLst>
                <a:latin typeface="Arial" charset="0"/>
                <a:ea typeface="ＭＳ Ｐゴシック" charset="0"/>
                <a:cs typeface="ＭＳ Ｐゴシック" charset="0"/>
              </a:rPr>
              <a:t>"Then I said, </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Lord, how long will this go on?</a:t>
            </a:r>
          </a:p>
        </p:txBody>
      </p:sp>
      <p:sp>
        <p:nvSpPr>
          <p:cNvPr id="6" name="Rectangle 2"/>
          <p:cNvSpPr txBox="1">
            <a:spLocks noChangeArrowheads="1"/>
          </p:cNvSpPr>
          <p:nvPr/>
        </p:nvSpPr>
        <p:spPr bwMode="auto">
          <a:xfrm>
            <a:off x="16932" y="890756"/>
            <a:ext cx="9126082" cy="3991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200" b="1" dirty="0">
                <a:effectLst>
                  <a:glow rad="127000">
                    <a:schemeClr val="tx1"/>
                  </a:glow>
                </a:effectLst>
                <a:latin typeface="Arial" charset="0"/>
                <a:ea typeface="ＭＳ Ｐゴシック" charset="0"/>
                <a:cs typeface="ＭＳ Ｐゴシック" charset="0"/>
              </a:rPr>
              <a:t>And he replied, </a:t>
            </a:r>
          </a:p>
          <a:p>
            <a:pPr algn="l"/>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Until their towns are empty, </a:t>
            </a:r>
          </a:p>
          <a:p>
            <a:pPr algn="l"/>
            <a:r>
              <a:rPr lang="en-US" sz="3200" b="1" dirty="0">
                <a:effectLst>
                  <a:glow rad="127000">
                    <a:schemeClr val="tx1"/>
                  </a:glow>
                </a:effectLst>
                <a:latin typeface="Arial" charset="0"/>
                <a:ea typeface="ＭＳ Ｐゴシック" charset="0"/>
                <a:cs typeface="ＭＳ Ｐゴシック" charset="0"/>
              </a:rPr>
              <a:t>	their houses are deserted, </a:t>
            </a:r>
          </a:p>
          <a:p>
            <a:pPr algn="l"/>
            <a:r>
              <a:rPr lang="en-US" sz="3200" b="1" dirty="0">
                <a:effectLst>
                  <a:glow rad="127000">
                    <a:schemeClr val="tx1"/>
                  </a:glow>
                </a:effectLst>
                <a:latin typeface="Arial" charset="0"/>
                <a:ea typeface="ＭＳ Ｐゴシック" charset="0"/>
                <a:cs typeface="ＭＳ Ｐゴシック" charset="0"/>
              </a:rPr>
              <a:t>	and the whole country is a wasteland; </a:t>
            </a:r>
          </a:p>
          <a:p>
            <a:pPr algn="l"/>
            <a:r>
              <a:rPr lang="en-US" sz="3200" b="1" baseline="30000" dirty="0">
                <a:effectLst>
                  <a:glow rad="127000">
                    <a:schemeClr val="tx1"/>
                  </a:glow>
                </a:effectLst>
                <a:latin typeface="Arial" charset="0"/>
                <a:ea typeface="ＭＳ Ｐゴシック" charset="0"/>
                <a:cs typeface="ＭＳ Ｐゴシック" charset="0"/>
              </a:rPr>
              <a:t>12</a:t>
            </a:r>
            <a:r>
              <a:rPr lang="en-US" sz="3200" b="1" dirty="0">
                <a:effectLst>
                  <a:glow rad="127000">
                    <a:schemeClr val="tx1"/>
                  </a:glow>
                </a:effectLst>
                <a:latin typeface="Arial" charset="0"/>
                <a:ea typeface="ＭＳ Ｐゴシック" charset="0"/>
                <a:cs typeface="ＭＳ Ｐゴシック" charset="0"/>
              </a:rPr>
              <a:t>until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has sent everyone away, </a:t>
            </a:r>
          </a:p>
          <a:p>
            <a:pPr algn="l"/>
            <a:r>
              <a:rPr lang="en-US" sz="3200" b="1" dirty="0">
                <a:effectLst>
                  <a:glow rad="127000">
                    <a:schemeClr val="tx1"/>
                  </a:glow>
                </a:effectLst>
                <a:latin typeface="Arial" charset="0"/>
                <a:ea typeface="ＭＳ Ｐゴシック" charset="0"/>
                <a:cs typeface="ＭＳ Ｐゴシック" charset="0"/>
              </a:rPr>
              <a:t>and the entire land of Israel lies deserted</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(6:11-12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3228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7932"/>
            <a:ext cx="9144000" cy="69496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A Study of Isaiah</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Global Warning</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Tree>
    <p:extLst>
      <p:ext uri="{BB962C8B-B14F-4D97-AF65-F5344CB8AC3E}">
        <p14:creationId xmlns:p14="http://schemas.microsoft.com/office/powerpoint/2010/main" val="18404752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7</a:t>
            </a:r>
          </a:p>
        </p:txBody>
      </p:sp>
    </p:spTree>
    <p:extLst>
      <p:ext uri="{BB962C8B-B14F-4D97-AF65-F5344CB8AC3E}">
        <p14:creationId xmlns:p14="http://schemas.microsoft.com/office/powerpoint/2010/main" val="1294116156"/>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defTabSz="449263" fontAlgn="base">
              <a:spcBef>
                <a:spcPct val="0"/>
              </a:spcBef>
              <a:spcAft>
                <a:spcPct val="0"/>
              </a:spcAft>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6000" b="1" dirty="0">
              <a:solidFill>
                <a:srgbClr val="FFCC66"/>
              </a:solidFill>
              <a:latin typeface="Arial" charset="0"/>
              <a:ea typeface="ＭＳ Ｐゴシック" charset="0"/>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Mediterranean</a:t>
            </a:r>
          </a:p>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1750"/>
              </a:spcBef>
              <a:spcAft>
                <a:spcPct val="0"/>
              </a:spcAft>
              <a:buClr>
                <a:srgbClr val="FFFFFF"/>
              </a:buClr>
              <a:buSzPct val="100000"/>
              <a:buFont typeface="Times New Roman" charset="0"/>
              <a:buNone/>
            </a:pPr>
            <a:r>
              <a:rPr lang="en-GB" sz="2800" b="1">
                <a:solidFill>
                  <a:srgbClr val="FFFFFF"/>
                </a:solidFill>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000044"/>
              </a:buClr>
              <a:buSzPct val="100000"/>
              <a:buFont typeface="Times New Roman" charset="0"/>
              <a:buNone/>
            </a:pPr>
            <a:r>
              <a:rPr lang="en-GB" sz="3200" b="1">
                <a:solidFill>
                  <a:srgbClr val="000044"/>
                </a:solidFill>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Persian</a:t>
            </a:r>
          </a:p>
          <a:p>
            <a:pPr algn="ctr" defTabSz="449263" eaLnBrk="1" fontAlgn="base" hangingPunct="1">
              <a:spcBef>
                <a:spcPts val="1250"/>
              </a:spcBef>
              <a:spcAft>
                <a:spcPct val="0"/>
              </a:spcAft>
              <a:buClr>
                <a:srgbClr val="FFFFFF"/>
              </a:buClr>
              <a:buSzPct val="100000"/>
              <a:buFont typeface="Times New Roman" charset="0"/>
              <a:buNone/>
            </a:pPr>
            <a:r>
              <a:rPr lang="en-GB" sz="2000" b="1">
                <a:solidFill>
                  <a:srgbClr val="FFFFFF"/>
                </a:solidFill>
                <a:cs typeface="Arial" charset="0"/>
              </a:rPr>
              <a:t>Gulf</a:t>
            </a:r>
          </a:p>
        </p:txBody>
      </p:sp>
      <p:sp>
        <p:nvSpPr>
          <p:cNvPr id="48157" name="Oval 29"/>
          <p:cNvSpPr>
            <a:spLocks noChangeArrowheads="1"/>
          </p:cNvSpPr>
          <p:nvPr/>
        </p:nvSpPr>
        <p:spPr bwMode="auto">
          <a:xfrm rot="1980000">
            <a:off x="863600" y="3262313"/>
            <a:ext cx="2362200" cy="4354512"/>
          </a:xfrm>
          <a:prstGeom prst="ellipse">
            <a:avLst/>
          </a:prstGeom>
          <a:noFill/>
          <a:ln w="12708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Arial" charset="0"/>
            </a:endParaRPr>
          </a:p>
        </p:txBody>
      </p:sp>
      <p:sp>
        <p:nvSpPr>
          <p:cNvPr id="48158" name="AutoShape 30"/>
          <p:cNvSpPr>
            <a:spLocks/>
          </p:cNvSpPr>
          <p:nvPr/>
        </p:nvSpPr>
        <p:spPr bwMode="auto">
          <a:xfrm>
            <a:off x="2667000" y="2971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60">
            <a:solidFill>
              <a:srgbClr val="FFFFFF"/>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aphicFrame>
        <p:nvGraphicFramePr>
          <p:cNvPr id="48159" name="Object 2"/>
          <p:cNvGraphicFramePr>
            <a:graphicFrameLocks noChangeAspect="1"/>
          </p:cNvGraphicFramePr>
          <p:nvPr/>
        </p:nvGraphicFramePr>
        <p:xfrm>
          <a:off x="3048000" y="2743200"/>
          <a:ext cx="2438400" cy="1284288"/>
        </p:xfrm>
        <a:graphic>
          <a:graphicData uri="http://schemas.openxmlformats.org/presentationml/2006/ole">
            <mc:AlternateContent xmlns:mc="http://schemas.openxmlformats.org/markup-compatibility/2006">
              <mc:Choice xmlns:v="urn:schemas-microsoft-com:vml" Requires="v">
                <p:oleObj spid="_x0000_s1065" r:id="rId4" imgW="5397500" imgH="2400300" progId="">
                  <p:embed/>
                </p:oleObj>
              </mc:Choice>
              <mc:Fallback>
                <p:oleObj r:id="rId4" imgW="5397500" imgH="24003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743200"/>
                        <a:ext cx="2438400" cy="1284288"/>
                      </a:xfrm>
                      <a:prstGeom prst="rect">
                        <a:avLst/>
                      </a:prstGeom>
                      <a:noFill/>
                      <a:ln>
                        <a:noFill/>
                      </a:ln>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FF"/>
              </a:buClr>
              <a:buSzPct val="100000"/>
              <a:buFont typeface="Arial" charset="0"/>
              <a:buNone/>
            </a:pPr>
            <a:r>
              <a:rPr lang="en-GB" b="1">
                <a:solidFill>
                  <a:srgbClr val="FFFFFF"/>
                </a:solidFill>
                <a:cs typeface="Arial" charset="0"/>
              </a:rPr>
              <a:t>454</a:t>
            </a:r>
          </a:p>
        </p:txBody>
      </p:sp>
      <p:sp>
        <p:nvSpPr>
          <p:cNvPr id="687133" name="Text Box 34"/>
          <p:cNvSpPr txBox="1">
            <a:spLocks noChangeArrowheads="1"/>
          </p:cNvSpPr>
          <p:nvPr/>
        </p:nvSpPr>
        <p:spPr bwMode="auto">
          <a:xfrm>
            <a:off x="5486400" y="5922963"/>
            <a:ext cx="1828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000"/>
              </a:spcBef>
              <a:spcAft>
                <a:spcPct val="0"/>
              </a:spcAft>
              <a:buClr>
                <a:srgbClr val="FFFFFF"/>
              </a:buClr>
              <a:buSzPct val="100000"/>
              <a:buFont typeface="Times New Roman" charset="0"/>
              <a:buNone/>
            </a:pPr>
            <a:r>
              <a:rPr lang="en-GB" sz="3200" b="1">
                <a:solidFill>
                  <a:srgbClr val="FFFFFF"/>
                </a:solidFill>
                <a:cs typeface="Arial" charset="0"/>
              </a:rPr>
              <a:t>Isaiah 7</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10492908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par>
                          <p:cTn id="60" fill="hold" nodeType="afterGroup">
                            <p:stCondLst>
                              <p:cond delay="20775"/>
                            </p:stCondLst>
                            <p:childTnLst>
                              <p:par>
                                <p:cTn id="61" presetID="2" presetClass="entr" presetSubtype="8" fill="hold" grpId="0" nodeType="afterEffect">
                                  <p:stCondLst>
                                    <p:cond delay="0"/>
                                  </p:stCondLst>
                                  <p:childTnLst>
                                    <p:set>
                                      <p:cBhvr additive="repl">
                                        <p:cTn id="62" dur="1" fill="hold">
                                          <p:stCondLst>
                                            <p:cond delay="0"/>
                                          </p:stCondLst>
                                        </p:cTn>
                                        <p:tgtEl>
                                          <p:spTgt spid="48157"/>
                                        </p:tgtEl>
                                        <p:attrNameLst>
                                          <p:attrName>style.visibility</p:attrName>
                                        </p:attrNameLst>
                                      </p:cBhvr>
                                      <p:to>
                                        <p:strVal val="visible"/>
                                      </p:to>
                                    </p:set>
                                    <p:anim calcmode="lin" valueType="num">
                                      <p:cBhvr>
                                        <p:cTn id="63" dur="500" fill="hold"/>
                                        <p:tgtEl>
                                          <p:spTgt spid="48157"/>
                                        </p:tgtEl>
                                        <p:attrNameLst>
                                          <p:attrName>ppt_x</p:attrName>
                                        </p:attrNameLst>
                                      </p:cBhvr>
                                      <p:tavLst>
                                        <p:tav tm="100000">
                                          <p:val>
                                            <p:strVal val="0-#ppt_w/2"/>
                                          </p:val>
                                        </p:tav>
                                        <p:tav>
                                          <p:val>
                                            <p:strVal val="#ppt_x"/>
                                          </p:val>
                                        </p:tav>
                                      </p:tavLst>
                                    </p:anim>
                                    <p:anim calcmode="lin" valueType="num">
                                      <p:cBhvr>
                                        <p:cTn id="64" dur="500" fill="hold"/>
                                        <p:tgtEl>
                                          <p:spTgt spid="48157"/>
                                        </p:tgtEl>
                                        <p:attrNameLst>
                                          <p:attrName>ppt_y</p:attrName>
                                        </p:attrNameLst>
                                      </p:cBhvr>
                                      <p:tavLst>
                                        <p:tav tm="100000">
                                          <p:val>
                                            <p:strVal val="#ppt_y"/>
                                          </p:val>
                                        </p:tav>
                                        <p:tav>
                                          <p:val>
                                            <p:strVal val="#ppt_y"/>
                                          </p:val>
                                        </p:tav>
                                      </p:tavLst>
                                    </p:anim>
                                  </p:childTnLst>
                                </p:cTn>
                              </p:par>
                            </p:childTnLst>
                          </p:cTn>
                        </p:par>
                        <p:par>
                          <p:cTn id="65" fill="hold" nodeType="afterGroup">
                            <p:stCondLst>
                              <p:cond delay="27275"/>
                            </p:stCondLst>
                            <p:childTnLst>
                              <p:par>
                                <p:cTn id="66" presetID="22" presetClass="entr" presetSubtype="4" fill="hold" grpId="0" nodeType="afterEffect">
                                  <p:stCondLst>
                                    <p:cond delay="0"/>
                                  </p:stCondLst>
                                  <p:childTnLst>
                                    <p:set>
                                      <p:cBhvr additive="repl">
                                        <p:cTn id="67" dur="1" fill="hold">
                                          <p:stCondLst>
                                            <p:cond delay="0"/>
                                          </p:stCondLst>
                                        </p:cTn>
                                        <p:tgtEl>
                                          <p:spTgt spid="48158"/>
                                        </p:tgtEl>
                                        <p:attrNameLst>
                                          <p:attrName>style.visibility</p:attrName>
                                        </p:attrNameLst>
                                      </p:cBhvr>
                                      <p:to>
                                        <p:strVal val="visible"/>
                                      </p:to>
                                    </p:set>
                                    <p:animEffect transition="in" filter="wipe(down)">
                                      <p:cBhvr additive="repl">
                                        <p:cTn id="68" dur="500"/>
                                        <p:tgtEl>
                                          <p:spTgt spid="48158"/>
                                        </p:tgtEl>
                                      </p:cBhvr>
                                    </p:animEffect>
                                  </p:childTnLst>
                                </p:cTn>
                              </p:par>
                            </p:childTnLst>
                          </p:cTn>
                        </p:par>
                        <p:par>
                          <p:cTn id="69" fill="hold" nodeType="afterGroup">
                            <p:stCondLst>
                              <p:cond delay="34775"/>
                            </p:stCondLst>
                            <p:childTnLst>
                              <p:par>
                                <p:cTn id="70" presetID="15" presetClass="entr" fill="hold" nodeType="afterEffect">
                                  <p:stCondLst>
                                    <p:cond delay="0"/>
                                  </p:stCondLst>
                                  <p:childTnLst>
                                    <p:set>
                                      <p:cBhvr additive="repl">
                                        <p:cTn id="71" dur="1" fill="hold">
                                          <p:stCondLst>
                                            <p:cond delay="0"/>
                                          </p:stCondLst>
                                        </p:cTn>
                                        <p:tgtEl>
                                          <p:spTgt spid="48159"/>
                                        </p:tgtEl>
                                        <p:attrNameLst>
                                          <p:attrName>style.visibility</p:attrName>
                                        </p:attrNameLst>
                                      </p:cBhvr>
                                      <p:to>
                                        <p:strVal val="visible"/>
                                      </p:to>
                                    </p:set>
                                    <p:anim calcmode="lin" valueType="num">
                                      <p:cBhvr additive="repl">
                                        <p:cTn id="72" dur="1000" fill="hold"/>
                                        <p:tgtEl>
                                          <p:spTgt spid="48159"/>
                                        </p:tgtEl>
                                        <p:attrNameLst>
                                          <p:attrName>ppt_w</p:attrName>
                                        </p:attrNameLst>
                                      </p:cBhvr>
                                      <p:tavLst>
                                        <p:tav tm="100000">
                                          <p:val>
                                            <p:fltVal val="0"/>
                                          </p:val>
                                        </p:tav>
                                        <p:tav>
                                          <p:val>
                                            <p:strVal val="#ppt_w"/>
                                          </p:val>
                                        </p:tav>
                                      </p:tavLst>
                                    </p:anim>
                                    <p:anim calcmode="lin" valueType="num">
                                      <p:cBhvr additive="repl">
                                        <p:cTn id="73" dur="1000" fill="hold"/>
                                        <p:tgtEl>
                                          <p:spTgt spid="48159"/>
                                        </p:tgtEl>
                                        <p:attrNameLst>
                                          <p:attrName>ppt_h</p:attrName>
                                        </p:attrNameLst>
                                      </p:cBhvr>
                                      <p:tavLst>
                                        <p:tav tm="100000">
                                          <p:val>
                                            <p:fltVal val="0"/>
                                          </p:val>
                                        </p:tav>
                                        <p:tav>
                                          <p:val>
                                            <p:strVal val="#ppt_h"/>
                                          </p:val>
                                        </p:tav>
                                      </p:tavLst>
                                    </p:anim>
                                    <p:anim calcmode="lin" valueType="num">
                                      <p:cBhvr additive="repl">
                                        <p:cTn id="74" dur="1000" fill="hold"/>
                                        <p:tgtEl>
                                          <p:spTgt spid="48159"/>
                                        </p:tgtEl>
                                        <p:attrNameLst>
                                          <p:attrName>ppt_x</p:attrName>
                                        </p:attrNameLst>
                                      </p:cBhvr>
                                      <p:tavLst>
                                        <p:tav tm="0" fmla="#ppt_x+(cos(-2*pi*(1-$))*-#ppt_x-sin(-2*pi*(1-$))*(1-#ppt_y))*(1-$)">
                                          <p:val>
                                            <p:fltVal val="0"/>
                                          </p:val>
                                        </p:tav>
                                        <p:tav tm="100000">
                                          <p:val>
                                            <p:fltVal val="1"/>
                                          </p:val>
                                        </p:tav>
                                      </p:tavLst>
                                    </p:anim>
                                    <p:anim calcmode="lin" valueType="num">
                                      <p:cBhvr additive="repl">
                                        <p:cTn id="75" dur="1000" fill="hold"/>
                                        <p:tgtEl>
                                          <p:spTgt spid="481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57" grpId="0" animBg="1"/>
      <p:bldP spid="48158" grpId="0" animBg="1"/>
      <p:bldP spid="4816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71687"/>
            <a:ext cx="9144000" cy="4786313"/>
          </a:xfrm>
          <a:prstGeom prst="rect">
            <a:avLst/>
          </a:prstGeom>
        </p:spPr>
      </p:pic>
      <p:sp>
        <p:nvSpPr>
          <p:cNvPr id="8194" name="Rectangle 2"/>
          <p:cNvSpPr>
            <a:spLocks noGrp="1" noChangeArrowheads="1"/>
          </p:cNvSpPr>
          <p:nvPr>
            <p:ph type="ctrTitle"/>
          </p:nvPr>
        </p:nvSpPr>
        <p:spPr>
          <a:xfrm>
            <a:off x="-49484" y="28574"/>
            <a:ext cx="9275954" cy="1917893"/>
          </a:xfrm>
          <a:solidFill>
            <a:srgbClr val="000000"/>
          </a:solidFill>
        </p:spPr>
        <p:txBody>
          <a:bodyPr/>
          <a:lstStyle/>
          <a:p>
            <a:pPr>
              <a:defRPr/>
            </a:pPr>
            <a:r>
              <a:rPr lang="en-US" sz="3200" b="1" dirty="0">
                <a:solidFill>
                  <a:srgbClr val="FFFFFF"/>
                </a:solidFill>
                <a:cs typeface="+mj-cs"/>
              </a:rPr>
              <a:t>"All right then, the Lord himself will give you the sign. Look! The virgin will conceive a child! She will give birth to a son and will call him Immanuel (which means ‘God is with us’)." </a:t>
            </a:r>
            <a:endParaRPr lang="en-US" sz="2000" dirty="0">
              <a:solidFill>
                <a:srgbClr val="FFFFFF"/>
              </a:solidFill>
              <a:cs typeface="+mj-cs"/>
            </a:endParaRPr>
          </a:p>
        </p:txBody>
      </p:sp>
      <p:sp>
        <p:nvSpPr>
          <p:cNvPr id="8" name="Rectangle 2"/>
          <p:cNvSpPr txBox="1">
            <a:spLocks noChangeArrowheads="1"/>
          </p:cNvSpPr>
          <p:nvPr/>
        </p:nvSpPr>
        <p:spPr bwMode="auto">
          <a:xfrm>
            <a:off x="-49484" y="6103331"/>
            <a:ext cx="3595748" cy="754669"/>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3200" b="1" dirty="0">
                <a:solidFill>
                  <a:srgbClr val="FFFFFF"/>
                </a:solidFill>
                <a:cs typeface="+mj-cs"/>
              </a:rPr>
              <a:t>Isaiah 7:14 </a:t>
            </a:r>
            <a:r>
              <a:rPr lang="en-US" sz="2800" b="1" dirty="0">
                <a:solidFill>
                  <a:srgbClr val="FFFFFF"/>
                </a:solidFill>
                <a:cs typeface="+mj-cs"/>
              </a:rPr>
              <a:t>NLT</a:t>
            </a:r>
            <a:endParaRPr lang="en-US" sz="2000" dirty="0">
              <a:solidFill>
                <a:srgbClr val="FFFFFF"/>
              </a:solidFill>
              <a:cs typeface="+mj-cs"/>
            </a:endParaRPr>
          </a:p>
        </p:txBody>
      </p:sp>
    </p:spTree>
    <p:extLst>
      <p:ext uri="{BB962C8B-B14F-4D97-AF65-F5344CB8AC3E}">
        <p14:creationId xmlns:p14="http://schemas.microsoft.com/office/powerpoint/2010/main" val="142202410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9</a:t>
            </a:r>
          </a:p>
        </p:txBody>
      </p:sp>
    </p:spTree>
    <p:extLst>
      <p:ext uri="{BB962C8B-B14F-4D97-AF65-F5344CB8AC3E}">
        <p14:creationId xmlns:p14="http://schemas.microsoft.com/office/powerpoint/2010/main" val="3665302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757762" name="Picture 1" descr="Grey_Male_Hands_Chained_01_by_FantasyStock-300x27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50800"/>
            <a:ext cx="4164013" cy="377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4140200" y="28575"/>
            <a:ext cx="5003800" cy="3119438"/>
          </a:xfrm>
        </p:spPr>
        <p:txBody>
          <a:bodyPr/>
          <a:lstStyle/>
          <a:p>
            <a:pPr>
              <a:defRPr/>
            </a:pPr>
            <a:r>
              <a:rPr lang="en-US" sz="4800" b="1" dirty="0">
                <a:solidFill>
                  <a:srgbClr val="FFFFFF"/>
                </a:solidFill>
                <a:cs typeface="+mj-cs"/>
              </a:rPr>
              <a:t>What do you do when you need </a:t>
            </a:r>
            <a:r>
              <a:rPr lang="en-US" sz="4800" b="1" dirty="0">
                <a:solidFill>
                  <a:srgbClr val="FFFF00"/>
                </a:solidFill>
              </a:rPr>
              <a:t>security</a:t>
            </a:r>
            <a:r>
              <a:rPr lang="en-US" sz="4800" b="1" dirty="0">
                <a:solidFill>
                  <a:srgbClr val="FFFFFF"/>
                </a:solidFill>
                <a:cs typeface="+mj-cs"/>
              </a:rPr>
              <a:t>?</a:t>
            </a:r>
            <a:endParaRPr lang="en-US" sz="3600" dirty="0">
              <a:solidFill>
                <a:srgbClr val="FFFFFF"/>
              </a:solidFill>
              <a:cs typeface="+mj-cs"/>
            </a:endParaRPr>
          </a:p>
        </p:txBody>
      </p:sp>
      <p:pic>
        <p:nvPicPr>
          <p:cNvPr id="757764" name="Picture 2" descr="anxious_about_giving_birth_1896qfh-1896qfn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40263" y="3357563"/>
            <a:ext cx="4503737"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8811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759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2133600"/>
            <a:ext cx="9140825" cy="475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Rectangle 3"/>
          <p:cNvSpPr>
            <a:spLocks noGrp="1" noChangeArrowheads="1"/>
          </p:cNvSpPr>
          <p:nvPr>
            <p:ph type="title" idx="4294967295"/>
          </p:nvPr>
        </p:nvSpPr>
        <p:spPr>
          <a:xfrm>
            <a:off x="-4763" y="188913"/>
            <a:ext cx="9140826" cy="1727200"/>
          </a:xfrm>
        </p:spPr>
        <p:txBody>
          <a:bodyPr/>
          <a:lstStyle/>
          <a:p>
            <a:pPr>
              <a:defRPr/>
            </a:pPr>
            <a:r>
              <a:rPr lang="en-US" b="1" dirty="0">
                <a:solidFill>
                  <a:srgbClr val="FFFFFF"/>
                </a:solidFill>
                <a:cs typeface="+mj-cs"/>
              </a:rPr>
              <a:t>Security is often found in the </a:t>
            </a:r>
            <a:r>
              <a:rPr lang="en-US" b="1" dirty="0">
                <a:solidFill>
                  <a:srgbClr val="FFFF00"/>
                </a:solidFill>
                <a:cs typeface="+mj-cs"/>
              </a:rPr>
              <a:t>strangest</a:t>
            </a:r>
            <a:r>
              <a:rPr lang="en-US" b="1" dirty="0">
                <a:solidFill>
                  <a:srgbClr val="FFFFFF"/>
                </a:solidFill>
                <a:cs typeface="+mj-cs"/>
              </a:rPr>
              <a:t> places.</a:t>
            </a:r>
          </a:p>
        </p:txBody>
      </p:sp>
    </p:spTree>
    <p:extLst>
      <p:ext uri="{BB962C8B-B14F-4D97-AF65-F5344CB8AC3E}">
        <p14:creationId xmlns:p14="http://schemas.microsoft.com/office/powerpoint/2010/main" val="279210951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384"/>
            <a:ext cx="9144000" cy="7158446"/>
          </a:xfrm>
          <a:prstGeom prst="rect">
            <a:avLst/>
          </a:prstGeom>
        </p:spPr>
      </p:pic>
      <p:sp>
        <p:nvSpPr>
          <p:cNvPr id="22536" name="Rectangle 8"/>
          <p:cNvSpPr>
            <a:spLocks noGrp="1" noChangeArrowheads="1"/>
          </p:cNvSpPr>
          <p:nvPr>
            <p:ph type="title"/>
          </p:nvPr>
        </p:nvSpPr>
        <p:spPr>
          <a:xfrm>
            <a:off x="179512" y="0"/>
            <a:ext cx="8964488" cy="3068960"/>
          </a:xfrm>
        </p:spPr>
        <p:txBody>
          <a:bodyPr/>
          <a:lstStyle/>
          <a:p>
            <a:pPr>
              <a:defRPr/>
            </a:pPr>
            <a:r>
              <a:rPr lang="en-US" sz="5400" b="1" dirty="0">
                <a:solidFill>
                  <a:schemeClr val="bg2"/>
                </a:solidFill>
                <a:effectLst>
                  <a:glow rad="101600">
                    <a:schemeClr val="tx1">
                      <a:alpha val="99000"/>
                    </a:schemeClr>
                  </a:glow>
                </a:effectLst>
                <a:cs typeface="+mj-cs"/>
              </a:rPr>
              <a:t>Judah </a:t>
            </a:r>
            <a:r>
              <a:rPr lang="en-US" sz="5400" b="1" dirty="0" err="1">
                <a:solidFill>
                  <a:schemeClr val="bg2"/>
                </a:solidFill>
                <a:effectLst>
                  <a:glow rad="101600">
                    <a:schemeClr val="tx1">
                      <a:alpha val="99000"/>
                    </a:schemeClr>
                  </a:glow>
                </a:effectLst>
                <a:cs typeface="+mj-cs"/>
              </a:rPr>
              <a:t>shouldn</a:t>
            </a:r>
            <a:r>
              <a:rPr lang="uk-UA" sz="5400" b="1" dirty="0">
                <a:solidFill>
                  <a:schemeClr val="bg2"/>
                </a:solidFill>
                <a:effectLst>
                  <a:glow rad="101600">
                    <a:schemeClr val="tx1">
                      <a:alpha val="99000"/>
                    </a:schemeClr>
                  </a:glow>
                </a:effectLst>
                <a:cs typeface="+mj-cs"/>
              </a:rPr>
              <a:t>'</a:t>
            </a:r>
            <a:r>
              <a:rPr lang="en-US" sz="5400" b="1" dirty="0">
                <a:solidFill>
                  <a:schemeClr val="bg2"/>
                </a:solidFill>
                <a:effectLst>
                  <a:glow rad="101600">
                    <a:schemeClr val="tx1">
                      <a:alpha val="99000"/>
                    </a:schemeClr>
                  </a:glow>
                </a:effectLst>
                <a:cs typeface="+mj-cs"/>
              </a:rPr>
              <a:t>t look</a:t>
            </a:r>
            <a:br>
              <a:rPr lang="en-US" sz="5400" b="1" dirty="0">
                <a:solidFill>
                  <a:schemeClr val="bg2"/>
                </a:solidFill>
                <a:effectLst>
                  <a:glow rad="101600">
                    <a:schemeClr val="tx1">
                      <a:alpha val="99000"/>
                    </a:schemeClr>
                  </a:glow>
                </a:effectLst>
                <a:cs typeface="+mj-cs"/>
              </a:rPr>
            </a:br>
            <a:r>
              <a:rPr lang="en-US" sz="5400" b="1" dirty="0">
                <a:solidFill>
                  <a:schemeClr val="bg2"/>
                </a:solidFill>
                <a:effectLst>
                  <a:glow rad="101600">
                    <a:schemeClr val="tx1">
                      <a:alpha val="99000"/>
                    </a:schemeClr>
                  </a:glow>
                </a:effectLst>
                <a:cs typeface="+mj-cs"/>
              </a:rPr>
              <a:t>      to the big powers but</a:t>
            </a:r>
            <a:br>
              <a:rPr lang="en-US" sz="5400" b="1" dirty="0">
                <a:solidFill>
                  <a:schemeClr val="bg2"/>
                </a:solidFill>
                <a:effectLst>
                  <a:glow rad="101600">
                    <a:schemeClr val="tx1">
                      <a:alpha val="99000"/>
                    </a:schemeClr>
                  </a:glow>
                </a:effectLst>
                <a:cs typeface="+mj-cs"/>
              </a:rPr>
            </a:br>
            <a:r>
              <a:rPr lang="en-US" sz="5400" b="1" dirty="0">
                <a:solidFill>
                  <a:schemeClr val="bg2"/>
                </a:solidFill>
                <a:effectLst>
                  <a:glow rad="101600">
                    <a:schemeClr val="tx1">
                      <a:alpha val="99000"/>
                    </a:schemeClr>
                  </a:glow>
                </a:effectLst>
                <a:cs typeface="+mj-cs"/>
              </a:rPr>
              <a:t>	 to </a:t>
            </a:r>
            <a:r>
              <a:rPr lang="en-US" sz="5400" b="1" dirty="0">
                <a:solidFill>
                  <a:srgbClr val="FFFF00"/>
                </a:solidFill>
                <a:effectLst>
                  <a:glow rad="228600">
                    <a:schemeClr val="bg2">
                      <a:alpha val="99000"/>
                    </a:schemeClr>
                  </a:glow>
                </a:effectLst>
                <a:cs typeface="+mj-cs"/>
              </a:rPr>
              <a:t>Galilee </a:t>
            </a:r>
            <a:r>
              <a:rPr lang="en-US" sz="5400" b="1" dirty="0">
                <a:solidFill>
                  <a:schemeClr val="bg2"/>
                </a:solidFill>
                <a:effectLst>
                  <a:glow rad="101600">
                    <a:schemeClr val="tx1">
                      <a:alpha val="99000"/>
                    </a:schemeClr>
                  </a:glow>
                </a:effectLst>
                <a:cs typeface="+mj-cs"/>
              </a:rPr>
              <a:t>(9:1-5).</a:t>
            </a:r>
            <a:endParaRPr lang="en-US" dirty="0">
              <a:effectLst>
                <a:glow rad="101600">
                  <a:schemeClr val="tx1">
                    <a:alpha val="99000"/>
                  </a:schemeClr>
                </a:glow>
              </a:effectLst>
              <a:cs typeface="+mj-cs"/>
            </a:endParaRPr>
          </a:p>
        </p:txBody>
      </p:sp>
    </p:spTree>
    <p:extLst>
      <p:ext uri="{BB962C8B-B14F-4D97-AF65-F5344CB8AC3E}">
        <p14:creationId xmlns:p14="http://schemas.microsoft.com/office/powerpoint/2010/main" val="182703713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76390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170815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35388" y="0"/>
            <a:ext cx="9108612" cy="2636912"/>
          </a:xfrm>
        </p:spPr>
        <p:txBody>
          <a:bodyPr/>
          <a:lstStyle/>
          <a:p>
            <a:pPr>
              <a:defRPr/>
            </a:pPr>
            <a:r>
              <a:rPr lang="ru-RU" sz="2800" b="1" dirty="0">
                <a:solidFill>
                  <a:schemeClr val="tx1"/>
                </a:solidFill>
                <a:effectLst>
                  <a:glow rad="152400">
                    <a:schemeClr val="bg2"/>
                  </a:glow>
                </a:effectLst>
              </a:rPr>
              <a:t>"</a:t>
            </a:r>
            <a:r>
              <a:rPr lang="en-US" sz="2800" b="1" dirty="0">
                <a:solidFill>
                  <a:schemeClr val="tx1"/>
                </a:solidFill>
                <a:effectLst>
                  <a:glow rad="152400">
                    <a:schemeClr val="bg2"/>
                  </a:glow>
                </a:effectLst>
              </a:rPr>
              <a:t>Nevertheless, that time of darkness and despair will not go on forever. The land of Zebulun and Naphtali will be humbled, but there will be a time in the future when Galilee of the Gentiles, which lies along the road that runs between the Jordan and the sea, will be filled with glory</a:t>
            </a:r>
            <a:r>
              <a:rPr lang="ru-RU" sz="2800" b="1" dirty="0">
                <a:solidFill>
                  <a:schemeClr val="tx1"/>
                </a:solidFill>
                <a:effectLst>
                  <a:glow rad="152400">
                    <a:schemeClr val="bg2"/>
                  </a:glow>
                </a:effectLst>
              </a:rPr>
              <a:t>"</a:t>
            </a:r>
            <a:r>
              <a:rPr lang="en-US" sz="2800" b="1" dirty="0">
                <a:solidFill>
                  <a:schemeClr val="tx1"/>
                </a:solidFill>
                <a:effectLst>
                  <a:glow rad="152400">
                    <a:schemeClr val="bg2"/>
                  </a:glow>
                </a:effectLst>
              </a:rPr>
              <a:t> </a:t>
            </a:r>
            <a:r>
              <a:rPr lang="en-US" sz="2800" b="1" dirty="0">
                <a:solidFill>
                  <a:srgbClr val="FFFFFF"/>
                </a:solidFill>
                <a:effectLst>
                  <a:glow rad="152400">
                    <a:schemeClr val="bg2"/>
                  </a:glow>
                </a:effectLst>
              </a:rPr>
              <a:t>(Isaiah 9:1 </a:t>
            </a:r>
            <a:r>
              <a:rPr lang="en-US" sz="2400" b="1" dirty="0">
                <a:solidFill>
                  <a:srgbClr val="FFFFFF"/>
                </a:solidFill>
                <a:effectLst>
                  <a:glow rad="152400">
                    <a:schemeClr val="bg2"/>
                  </a:glow>
                </a:effectLst>
              </a:rPr>
              <a:t>NLT</a:t>
            </a:r>
            <a:r>
              <a:rPr lang="en-US" sz="2800" b="1" dirty="0">
                <a:solidFill>
                  <a:srgbClr val="FFFFFF"/>
                </a:solidFill>
                <a:effectLst>
                  <a:glow rad="152400">
                    <a:schemeClr val="bg2"/>
                  </a:glow>
                </a:effectLst>
              </a:rPr>
              <a:t>).</a:t>
            </a:r>
            <a:endParaRPr lang="en-US" sz="1800" b="1" dirty="0">
              <a:solidFill>
                <a:schemeClr val="tx1"/>
              </a:solidFill>
              <a:effectLst>
                <a:glow rad="152400">
                  <a:schemeClr val="bg2"/>
                </a:glow>
              </a:effectLst>
              <a:cs typeface="+mj-cs"/>
            </a:endParaRPr>
          </a:p>
        </p:txBody>
      </p:sp>
    </p:spTree>
    <p:extLst>
      <p:ext uri="{BB962C8B-B14F-4D97-AF65-F5344CB8AC3E}">
        <p14:creationId xmlns:p14="http://schemas.microsoft.com/office/powerpoint/2010/main" val="247227857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81715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170815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35388" y="0"/>
            <a:ext cx="9108612" cy="1707728"/>
          </a:xfrm>
        </p:spPr>
        <p:txBody>
          <a:bodyPr/>
          <a:lstStyle/>
          <a:p>
            <a:pPr>
              <a:defRPr/>
            </a:pPr>
            <a:r>
              <a:rPr lang="ru-RU" sz="2800" b="1" dirty="0">
                <a:solidFill>
                  <a:schemeClr val="tx1"/>
                </a:solidFill>
                <a:effectLst>
                  <a:glow rad="152400">
                    <a:schemeClr val="bg2"/>
                  </a:glow>
                </a:effectLst>
              </a:rPr>
              <a:t>"</a:t>
            </a:r>
            <a:r>
              <a:rPr lang="en-US" sz="2800" b="1" dirty="0">
                <a:solidFill>
                  <a:schemeClr val="tx1"/>
                </a:solidFill>
                <a:effectLst>
                  <a:glow rad="152400">
                    <a:schemeClr val="bg2"/>
                  </a:glow>
                </a:effectLst>
              </a:rPr>
              <a:t>[Jesus] went first to Nazareth, then left there and moved to Capernaum, beside the Sea of Galilee, in the region of Zebulun and Naphtali.  </a:t>
            </a:r>
            <a:r>
              <a:rPr lang="en-US" sz="2800" b="1" baseline="30000" dirty="0">
                <a:solidFill>
                  <a:schemeClr val="tx1"/>
                </a:solidFill>
                <a:effectLst>
                  <a:glow rad="152400">
                    <a:schemeClr val="bg2"/>
                  </a:glow>
                </a:effectLst>
              </a:rPr>
              <a:t>14</a:t>
            </a:r>
            <a:r>
              <a:rPr lang="en-US" sz="2800" b="1" dirty="0">
                <a:solidFill>
                  <a:schemeClr val="tx1"/>
                </a:solidFill>
                <a:effectLst>
                  <a:glow rad="152400">
                    <a:schemeClr val="bg2"/>
                  </a:glow>
                </a:effectLst>
              </a:rPr>
              <a:t>This fulfilled what God said through the prophet Isaiah:</a:t>
            </a:r>
            <a:endParaRPr lang="en-US" sz="1800" b="1" dirty="0">
              <a:solidFill>
                <a:schemeClr val="tx1"/>
              </a:solidFill>
              <a:effectLst>
                <a:glow rad="152400">
                  <a:schemeClr val="bg2"/>
                </a:glow>
              </a:effectLst>
              <a:cs typeface="+mj-cs"/>
            </a:endParaRPr>
          </a:p>
        </p:txBody>
      </p:sp>
      <p:sp>
        <p:nvSpPr>
          <p:cNvPr id="5" name="Rectangle 2"/>
          <p:cNvSpPr txBox="1">
            <a:spLocks noChangeArrowheads="1"/>
          </p:cNvSpPr>
          <p:nvPr/>
        </p:nvSpPr>
        <p:spPr bwMode="auto">
          <a:xfrm>
            <a:off x="35388" y="5013177"/>
            <a:ext cx="9108612" cy="1834534"/>
          </a:xfrm>
          <a:prstGeom prst="rect">
            <a:avLst/>
          </a:prstGeom>
          <a:solidFill>
            <a:schemeClr val="bg2"/>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2800" b="1" dirty="0">
                <a:solidFill>
                  <a:srgbClr val="FFFFFF"/>
                </a:solidFill>
                <a:effectLst>
                  <a:glow rad="152400">
                    <a:srgbClr val="000000"/>
                  </a:glow>
                </a:effectLst>
                <a:ea typeface="ＭＳ Ｐゴシック"/>
              </a:rPr>
              <a:t> </a:t>
            </a:r>
            <a:r>
              <a:rPr lang="uk-UA" sz="2800" b="1" dirty="0">
                <a:solidFill>
                  <a:srgbClr val="FFFFFF"/>
                </a:solidFill>
                <a:effectLst>
                  <a:glow rad="152400">
                    <a:srgbClr val="000000"/>
                  </a:glow>
                </a:effectLst>
                <a:ea typeface="ＭＳ Ｐゴシック"/>
              </a:rPr>
              <a:t>'</a:t>
            </a:r>
            <a:r>
              <a:rPr lang="en-US" sz="2800" b="1" dirty="0">
                <a:solidFill>
                  <a:srgbClr val="FFFFFF"/>
                </a:solidFill>
                <a:effectLst>
                  <a:glow rad="152400">
                    <a:srgbClr val="000000"/>
                  </a:glow>
                </a:effectLst>
                <a:ea typeface="ＭＳ Ｐゴシック"/>
              </a:rPr>
              <a:t>In the land of Zebulun and of Naphtali, </a:t>
            </a:r>
            <a:br>
              <a:rPr lang="en-US" sz="2800" b="1" dirty="0">
                <a:solidFill>
                  <a:srgbClr val="FFFFFF"/>
                </a:solidFill>
                <a:effectLst>
                  <a:glow rad="152400">
                    <a:srgbClr val="000000"/>
                  </a:glow>
                </a:effectLst>
                <a:ea typeface="ＭＳ Ｐゴシック"/>
              </a:rPr>
            </a:br>
            <a:r>
              <a:rPr lang="en-US" sz="2800" b="1" dirty="0">
                <a:solidFill>
                  <a:srgbClr val="FFFFFF"/>
                </a:solidFill>
                <a:effectLst>
                  <a:glow rad="152400">
                    <a:srgbClr val="000000"/>
                  </a:glow>
                </a:effectLst>
                <a:ea typeface="ＭＳ Ｐゴシック"/>
              </a:rPr>
              <a:t>beside the sea, beyond the Jordan River, </a:t>
            </a:r>
            <a:br>
              <a:rPr lang="en-US" sz="2800" b="1" dirty="0">
                <a:solidFill>
                  <a:srgbClr val="FFFFFF"/>
                </a:solidFill>
                <a:effectLst>
                  <a:glow rad="152400">
                    <a:srgbClr val="000000"/>
                  </a:glow>
                </a:effectLst>
                <a:ea typeface="ＭＳ Ｐゴシック"/>
              </a:rPr>
            </a:br>
            <a:r>
              <a:rPr lang="en-US" sz="2800" b="1" dirty="0">
                <a:solidFill>
                  <a:srgbClr val="FFFFFF"/>
                </a:solidFill>
                <a:effectLst>
                  <a:glow rad="152400">
                    <a:srgbClr val="000000"/>
                  </a:glow>
                </a:effectLst>
                <a:ea typeface="ＭＳ Ｐゴシック"/>
              </a:rPr>
              <a:t>in Galilee where so many Gentiles live</a:t>
            </a:r>
            <a:r>
              <a:rPr lang="uk-UA" sz="2800" b="1" dirty="0">
                <a:solidFill>
                  <a:srgbClr val="FFFFFF"/>
                </a:solidFill>
                <a:effectLst>
                  <a:glow rad="152400">
                    <a:srgbClr val="000000"/>
                  </a:glow>
                </a:effectLst>
                <a:ea typeface="ＭＳ Ｐゴシック"/>
              </a:rPr>
              <a:t>'</a:t>
            </a:r>
            <a:r>
              <a:rPr lang="ru-RU" sz="2800" b="1" dirty="0">
                <a:solidFill>
                  <a:srgbClr val="FFFFFF"/>
                </a:solidFill>
                <a:effectLst>
                  <a:glow rad="152400">
                    <a:srgbClr val="000000"/>
                  </a:glow>
                </a:effectLst>
                <a:ea typeface="ＭＳ Ｐゴシック"/>
              </a:rPr>
              <a:t>"</a:t>
            </a:r>
            <a:r>
              <a:rPr lang="en-US" sz="2800" b="1" dirty="0">
                <a:solidFill>
                  <a:srgbClr val="FFFFFF"/>
                </a:solidFill>
                <a:effectLst>
                  <a:glow rad="152400">
                    <a:srgbClr val="000000"/>
                  </a:glow>
                </a:effectLst>
                <a:ea typeface="ＭＳ Ｐゴシック"/>
              </a:rPr>
              <a:t> </a:t>
            </a:r>
            <a:br>
              <a:rPr lang="en-US" sz="2800" b="1" dirty="0">
                <a:solidFill>
                  <a:srgbClr val="FFFFFF"/>
                </a:solidFill>
                <a:effectLst>
                  <a:glow rad="152400">
                    <a:srgbClr val="000000"/>
                  </a:glow>
                </a:effectLst>
                <a:ea typeface="ＭＳ Ｐゴシック"/>
              </a:rPr>
            </a:br>
            <a:r>
              <a:rPr lang="en-US" sz="2800" b="1" dirty="0">
                <a:solidFill>
                  <a:srgbClr val="FFFFFF"/>
                </a:solidFill>
                <a:effectLst>
                  <a:glow rad="152400">
                    <a:srgbClr val="000000"/>
                  </a:glow>
                </a:effectLst>
                <a:ea typeface="ＭＳ Ｐゴシック"/>
              </a:rPr>
              <a:t>(Matt. 4:13-15 </a:t>
            </a:r>
            <a:r>
              <a:rPr lang="en-US" sz="2400" b="1" dirty="0">
                <a:solidFill>
                  <a:srgbClr val="FFFFFF"/>
                </a:solidFill>
                <a:effectLst>
                  <a:glow rad="152400">
                    <a:srgbClr val="000000"/>
                  </a:glow>
                </a:effectLst>
                <a:ea typeface="ＭＳ Ｐゴシック"/>
              </a:rPr>
              <a:t>NLT</a:t>
            </a:r>
            <a:r>
              <a:rPr lang="en-US" sz="2800" b="1" dirty="0">
                <a:solidFill>
                  <a:srgbClr val="FFFFFF"/>
                </a:solidFill>
                <a:effectLst>
                  <a:glow rad="152400">
                    <a:srgbClr val="000000"/>
                  </a:glow>
                </a:effectLst>
                <a:ea typeface="ＭＳ Ｐゴシック"/>
              </a:rPr>
              <a:t>)</a:t>
            </a:r>
            <a:endParaRPr lang="en-US" sz="1800" b="1" dirty="0">
              <a:solidFill>
                <a:srgbClr val="FFFFFF"/>
              </a:solidFill>
              <a:effectLst>
                <a:glow rad="152400">
                  <a:srgbClr val="000000"/>
                </a:glow>
              </a:effectLst>
              <a:ea typeface="ＭＳ Ｐゴシック"/>
            </a:endParaRPr>
          </a:p>
        </p:txBody>
      </p:sp>
      <p:sp>
        <p:nvSpPr>
          <p:cNvPr id="6" name="Rectangle 2"/>
          <p:cNvSpPr txBox="1">
            <a:spLocks noChangeArrowheads="1"/>
          </p:cNvSpPr>
          <p:nvPr/>
        </p:nvSpPr>
        <p:spPr bwMode="auto">
          <a:xfrm rot="21064516">
            <a:off x="-15892" y="2283945"/>
            <a:ext cx="4875924" cy="1834534"/>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4000" b="1" dirty="0">
                <a:solidFill>
                  <a:srgbClr val="FFFFFF"/>
                </a:solidFill>
                <a:effectLst>
                  <a:glow rad="152400">
                    <a:srgbClr val="000000"/>
                  </a:glow>
                </a:effectLst>
                <a:ea typeface="ＭＳ Ｐゴシック"/>
              </a:rPr>
              <a:t>Isaiah 9:3-5?</a:t>
            </a:r>
          </a:p>
          <a:p>
            <a:pPr defTabSz="914400">
              <a:defRPr/>
            </a:pPr>
            <a:r>
              <a:rPr lang="en-US" sz="4000" b="1" dirty="0">
                <a:solidFill>
                  <a:srgbClr val="FFFFFF"/>
                </a:solidFill>
                <a:effectLst>
                  <a:glow rad="152400">
                    <a:srgbClr val="000000"/>
                  </a:glow>
                </a:effectLst>
                <a:ea typeface="ＭＳ Ｐゴシック"/>
              </a:rPr>
              <a:t>NOT fulfilled yet!</a:t>
            </a:r>
            <a:endParaRPr lang="en-US" sz="2800" b="1" dirty="0">
              <a:solidFill>
                <a:srgbClr val="FFFFFF"/>
              </a:solidFill>
              <a:effectLst>
                <a:glow rad="152400">
                  <a:srgbClr val="000000"/>
                </a:glow>
              </a:effectLst>
              <a:ea typeface="ＭＳ Ｐゴシック"/>
            </a:endParaRPr>
          </a:p>
        </p:txBody>
      </p:sp>
      <p:sp>
        <p:nvSpPr>
          <p:cNvPr id="3" name="Right Arrow 2"/>
          <p:cNvSpPr/>
          <p:nvPr/>
        </p:nvSpPr>
        <p:spPr bwMode="auto">
          <a:xfrm rot="19469928">
            <a:off x="5072063" y="3768725"/>
            <a:ext cx="2344737" cy="3603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 name="TextBox 3"/>
          <p:cNvSpPr txBox="1">
            <a:spLocks noChangeArrowheads="1"/>
          </p:cNvSpPr>
          <p:nvPr/>
        </p:nvSpPr>
        <p:spPr bwMode="auto">
          <a:xfrm>
            <a:off x="3995738" y="4652963"/>
            <a:ext cx="1484312" cy="46196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Nazareth</a:t>
            </a:r>
          </a:p>
        </p:txBody>
      </p:sp>
      <p:sp>
        <p:nvSpPr>
          <p:cNvPr id="10" name="TextBox 9"/>
          <p:cNvSpPr txBox="1">
            <a:spLocks noChangeArrowheads="1"/>
          </p:cNvSpPr>
          <p:nvPr/>
        </p:nvSpPr>
        <p:spPr bwMode="auto">
          <a:xfrm>
            <a:off x="6875463" y="2703513"/>
            <a:ext cx="1878012" cy="46196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Capernaum</a:t>
            </a:r>
          </a:p>
        </p:txBody>
      </p:sp>
    </p:spTree>
    <p:extLst>
      <p:ext uri="{BB962C8B-B14F-4D97-AF65-F5344CB8AC3E}">
        <p14:creationId xmlns:p14="http://schemas.microsoft.com/office/powerpoint/2010/main" val="3266510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pic>
        <p:nvPicPr>
          <p:cNvPr id="84992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00100"/>
            <a:ext cx="91440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ChangeArrowheads="1"/>
          </p:cNvSpPr>
          <p:nvPr>
            <p:ph type="title"/>
          </p:nvPr>
        </p:nvSpPr>
        <p:spPr>
          <a:xfrm>
            <a:off x="3175" y="-26988"/>
            <a:ext cx="9139238" cy="762001"/>
          </a:xfrm>
        </p:spPr>
        <p:txBody>
          <a:bodyPr/>
          <a:lstStyle/>
          <a:p>
            <a:pPr>
              <a:defRPr/>
            </a:pPr>
            <a:r>
              <a:rPr lang="en-US" b="1" dirty="0">
                <a:cs typeface="+mj-cs"/>
              </a:rPr>
              <a:t>The Son</a:t>
            </a:r>
            <a:r>
              <a:rPr lang="uk-UA" altLang="ja-JP" b="1" dirty="0">
                <a:cs typeface="+mj-cs"/>
              </a:rPr>
              <a:t>'</a:t>
            </a:r>
            <a:r>
              <a:rPr lang="en-US" b="1" dirty="0">
                <a:cs typeface="+mj-cs"/>
              </a:rPr>
              <a:t>s Kingly Character</a:t>
            </a:r>
          </a:p>
        </p:txBody>
      </p:sp>
      <p:sp>
        <p:nvSpPr>
          <p:cNvPr id="28676" name="Rectangle 4"/>
          <p:cNvSpPr>
            <a:spLocks noGrp="1" noChangeArrowheads="1"/>
          </p:cNvSpPr>
          <p:nvPr>
            <p:ph type="body" sz="half" idx="2"/>
          </p:nvPr>
        </p:nvSpPr>
        <p:spPr>
          <a:xfrm>
            <a:off x="-36512" y="980728"/>
            <a:ext cx="4680520" cy="2304732"/>
          </a:xfrm>
        </p:spPr>
        <p:txBody>
          <a:bodyPr/>
          <a:lstStyle/>
          <a:p>
            <a:pPr marL="179388" indent="-179388">
              <a:defRPr/>
            </a:pPr>
            <a:r>
              <a:rPr lang="en-US" b="1" dirty="0">
                <a:effectLst>
                  <a:glow rad="101600">
                    <a:schemeClr val="bg2"/>
                  </a:glow>
                </a:effectLst>
                <a:cs typeface="+mn-cs"/>
              </a:rPr>
              <a:t>Wonderful Counselor</a:t>
            </a:r>
          </a:p>
          <a:p>
            <a:pPr marL="179388" indent="-179388">
              <a:buFontTx/>
              <a:buNone/>
              <a:defRPr/>
            </a:pPr>
            <a:r>
              <a:rPr lang="en-US" b="1" dirty="0">
                <a:effectLst>
                  <a:glow rad="101600">
                    <a:schemeClr val="bg2"/>
                  </a:glow>
                </a:effectLst>
                <a:cs typeface="+mn-cs"/>
              </a:rPr>
              <a:t>		(listened to!)</a:t>
            </a:r>
          </a:p>
          <a:p>
            <a:pPr marL="179388" indent="-179388">
              <a:defRPr/>
            </a:pPr>
            <a:r>
              <a:rPr lang="en-US" b="1" dirty="0">
                <a:effectLst>
                  <a:glow rad="101600">
                    <a:schemeClr val="bg2"/>
                  </a:glow>
                </a:effectLst>
                <a:cs typeface="+mn-cs"/>
              </a:rPr>
              <a:t>Mighty God</a:t>
            </a:r>
          </a:p>
          <a:p>
            <a:pPr marL="179388" indent="-179388">
              <a:buFontTx/>
              <a:buNone/>
              <a:defRPr/>
            </a:pPr>
            <a:r>
              <a:rPr lang="en-US" b="1" dirty="0">
                <a:effectLst>
                  <a:glow rad="101600">
                    <a:schemeClr val="bg2"/>
                  </a:glow>
                </a:effectLst>
                <a:cs typeface="+mn-cs"/>
              </a:rPr>
              <a:t>		(Ultimate Power)</a:t>
            </a:r>
          </a:p>
        </p:txBody>
      </p:sp>
      <p:sp>
        <p:nvSpPr>
          <p:cNvPr id="9" name="Rectangle 4"/>
          <p:cNvSpPr txBox="1">
            <a:spLocks noChangeArrowheads="1"/>
          </p:cNvSpPr>
          <p:nvPr/>
        </p:nvSpPr>
        <p:spPr bwMode="auto">
          <a:xfrm>
            <a:off x="4694104" y="980728"/>
            <a:ext cx="4449896" cy="2304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179388" indent="-179388" defTabSz="914400">
              <a:defRPr/>
            </a:pPr>
            <a:r>
              <a:rPr lang="en-US" b="1" dirty="0">
                <a:solidFill>
                  <a:srgbClr val="FFFFFF"/>
                </a:solidFill>
                <a:effectLst>
                  <a:glow rad="101600">
                    <a:srgbClr val="000000"/>
                  </a:glow>
                </a:effectLst>
                <a:ea typeface="ＭＳ Ｐゴシック"/>
              </a:rPr>
              <a:t>Eternal Father</a:t>
            </a:r>
          </a:p>
          <a:p>
            <a:pPr marL="179388" indent="-179388" defTabSz="914400">
              <a:buFontTx/>
              <a:buNone/>
              <a:defRPr/>
            </a:pPr>
            <a:r>
              <a:rPr lang="en-US" b="1" dirty="0">
                <a:solidFill>
                  <a:srgbClr val="FFFFFF"/>
                </a:solidFill>
                <a:effectLst>
                  <a:glow rad="101600">
                    <a:srgbClr val="000000"/>
                  </a:glow>
                </a:effectLst>
                <a:ea typeface="ＭＳ Ｐゴシック"/>
              </a:rPr>
              <a:t>		(fatherly rule)</a:t>
            </a:r>
          </a:p>
          <a:p>
            <a:pPr marL="179388" indent="-179388" defTabSz="914400">
              <a:defRPr/>
            </a:pPr>
            <a:r>
              <a:rPr lang="en-US" b="1" dirty="0">
                <a:solidFill>
                  <a:srgbClr val="FFFFFF"/>
                </a:solidFill>
                <a:effectLst>
                  <a:glow rad="101600">
                    <a:srgbClr val="000000"/>
                  </a:glow>
                </a:effectLst>
                <a:ea typeface="ＭＳ Ｐゴシック"/>
              </a:rPr>
              <a:t>Prince of Peace</a:t>
            </a:r>
          </a:p>
          <a:p>
            <a:pPr marL="179388" indent="-179388" defTabSz="914400">
              <a:buFontTx/>
              <a:buNone/>
              <a:defRPr/>
            </a:pPr>
            <a:r>
              <a:rPr lang="en-US" b="1" dirty="0">
                <a:solidFill>
                  <a:srgbClr val="FFFFFF"/>
                </a:solidFill>
                <a:effectLst>
                  <a:glow rad="101600">
                    <a:srgbClr val="000000"/>
                  </a:glow>
                </a:effectLst>
                <a:ea typeface="ＭＳ Ｐゴシック"/>
              </a:rPr>
              <a:t>		(security at last!)</a:t>
            </a:r>
          </a:p>
        </p:txBody>
      </p:sp>
    </p:spTree>
    <p:extLst>
      <p:ext uri="{BB962C8B-B14F-4D97-AF65-F5344CB8AC3E}">
        <p14:creationId xmlns:p14="http://schemas.microsoft.com/office/powerpoint/2010/main" val="106726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a:t>
            </a:r>
            <a:r>
              <a:rPr lang="en-US" sz="5400" b="1" dirty="0">
                <a:solidFill>
                  <a:srgbClr val="FFFF00"/>
                </a:solidFill>
                <a:effectLst>
                  <a:glow rad="127000">
                    <a:schemeClr val="tx1"/>
                  </a:glow>
                </a:effectLst>
                <a:latin typeface="Arial" charset="0"/>
                <a:ea typeface="ＭＳ Ｐゴシック" charset="0"/>
                <a:cs typeface="ＭＳ Ｐゴシック" charset="0"/>
              </a:rPr>
              <a:t>complete</a:t>
            </a:r>
            <a:r>
              <a:rPr lang="en-US" sz="5400" b="1" dirty="0">
                <a:effectLst>
                  <a:glow rad="127000">
                    <a:schemeClr val="tx1"/>
                  </a:glow>
                </a:effectLst>
                <a:latin typeface="Arial" charset="0"/>
                <a:ea typeface="ＭＳ Ｐゴシック" charset="0"/>
                <a:cs typeface="ＭＳ Ｐゴシック" charset="0"/>
              </a:rPr>
              <a:t> his plan for all creation? </a:t>
            </a:r>
          </a:p>
        </p:txBody>
      </p:sp>
    </p:spTree>
    <p:extLst>
      <p:ext uri="{BB962C8B-B14F-4D97-AF65-F5344CB8AC3E}">
        <p14:creationId xmlns:p14="http://schemas.microsoft.com/office/powerpoint/2010/main" val="3303018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66" name="Rectangle 2"/>
          <p:cNvSpPr>
            <a:spLocks noGrp="1" noChangeArrowheads="1"/>
          </p:cNvSpPr>
          <p:nvPr>
            <p:ph type="title"/>
          </p:nvPr>
        </p:nvSpPr>
        <p:spPr>
          <a:xfrm>
            <a:off x="381000" y="4876800"/>
            <a:ext cx="8534400" cy="1981200"/>
          </a:xfrm>
          <a:effectLst>
            <a:outerShdw blurRad="63500" dist="35921" dir="2700000" algn="ctr" rotWithShape="0">
              <a:schemeClr val="bg2">
                <a:alpha val="74998"/>
              </a:schemeClr>
            </a:outerShdw>
          </a:effectLst>
        </p:spPr>
        <p:txBody>
          <a:bodyPr/>
          <a:lstStyle/>
          <a:p>
            <a:pPr algn="l">
              <a:defRPr/>
            </a:pPr>
            <a:r>
              <a:rPr lang="en-US" sz="5400" b="1" dirty="0">
                <a:solidFill>
                  <a:schemeClr val="tx1"/>
                </a:solidFill>
                <a:cs typeface="+mj-cs"/>
              </a:rPr>
              <a:t>When you need </a:t>
            </a:r>
            <a:r>
              <a:rPr lang="en-US" sz="5400" b="1" dirty="0">
                <a:solidFill>
                  <a:schemeClr val="folHlink"/>
                </a:solidFill>
                <a:cs typeface="+mj-cs"/>
              </a:rPr>
              <a:t>security</a:t>
            </a:r>
            <a:r>
              <a:rPr lang="en-US" sz="5400" b="1" dirty="0">
                <a:solidFill>
                  <a:schemeClr val="tx1"/>
                </a:solidFill>
                <a:cs typeface="+mj-cs"/>
              </a:rPr>
              <a:t>,</a:t>
            </a:r>
            <a:br>
              <a:rPr lang="en-US" sz="5400" b="1" dirty="0">
                <a:solidFill>
                  <a:schemeClr val="tx1"/>
                </a:solidFill>
                <a:cs typeface="+mj-cs"/>
              </a:rPr>
            </a:br>
            <a:r>
              <a:rPr lang="en-US" sz="5400" b="1" dirty="0">
                <a:solidFill>
                  <a:schemeClr val="tx1"/>
                </a:solidFill>
                <a:cs typeface="+mj-cs"/>
              </a:rPr>
              <a:t>       look to the </a:t>
            </a:r>
            <a:r>
              <a:rPr lang="en-US" sz="5400" b="1" dirty="0">
                <a:solidFill>
                  <a:schemeClr val="folHlink"/>
                </a:solidFill>
                <a:cs typeface="+mj-cs"/>
              </a:rPr>
              <a:t>Child</a:t>
            </a:r>
            <a:r>
              <a:rPr lang="en-US" sz="5400" b="1" dirty="0">
                <a:solidFill>
                  <a:schemeClr val="tx1"/>
                </a:solidFill>
                <a:cs typeface="+mj-cs"/>
              </a:rPr>
              <a:t>.</a:t>
            </a:r>
            <a:endParaRPr lang="en-US" sz="5400" b="1" dirty="0">
              <a:cs typeface="+mj-cs"/>
            </a:endParaRPr>
          </a:p>
        </p:txBody>
      </p:sp>
      <p:pic>
        <p:nvPicPr>
          <p:cNvPr id="86835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87900" y="34925"/>
            <a:ext cx="3594100" cy="238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5875" y="3679825"/>
            <a:ext cx="9140825" cy="119697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5400" b="1" u="sng" dirty="0">
                <a:solidFill>
                  <a:srgbClr val="FFFFFF"/>
                </a:solidFill>
                <a:ea typeface="ＭＳ Ｐゴシック"/>
              </a:rPr>
              <a:t>Main Idea of Isaiah 9:</a:t>
            </a:r>
            <a:endParaRPr lang="en-US" sz="5400" b="1" u="sng" dirty="0">
              <a:solidFill>
                <a:srgbClr val="FFCC66"/>
              </a:solidFill>
              <a:ea typeface="ＭＳ Ｐゴシック"/>
            </a:endParaRPr>
          </a:p>
        </p:txBody>
      </p:sp>
    </p:spTree>
    <p:extLst>
      <p:ext uri="{BB962C8B-B14F-4D97-AF65-F5344CB8AC3E}">
        <p14:creationId xmlns:p14="http://schemas.microsoft.com/office/powerpoint/2010/main" val="217466154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11</a:t>
            </a:r>
          </a:p>
        </p:txBody>
      </p:sp>
    </p:spTree>
    <p:extLst>
      <p:ext uri="{BB962C8B-B14F-4D97-AF65-F5344CB8AC3E}">
        <p14:creationId xmlns:p14="http://schemas.microsoft.com/office/powerpoint/2010/main" val="10122715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9"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6033256"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2"/>
          <p:cNvSpPr>
            <a:spLocks noGrp="1" noChangeArrowheads="1"/>
          </p:cNvSpPr>
          <p:nvPr>
            <p:ph type="title"/>
          </p:nvPr>
        </p:nvSpPr>
        <p:spPr>
          <a:xfrm>
            <a:off x="6096000" y="0"/>
            <a:ext cx="3048000" cy="2590800"/>
          </a:xfrm>
        </p:spPr>
        <p:txBody>
          <a:bodyPr/>
          <a:lstStyle/>
          <a:p>
            <a:pPr eaLnBrk="1" hangingPunct="1"/>
            <a:r>
              <a:rPr lang="en-US" b="1" dirty="0">
                <a:solidFill>
                  <a:schemeClr val="bg1"/>
                </a:solidFill>
                <a:latin typeface="Arial"/>
                <a:ea typeface="ＭＳ Ｐゴシック" charset="0"/>
                <a:cs typeface="Arial"/>
              </a:rPr>
              <a:t>Wolves now love</a:t>
            </a:r>
          </a:p>
        </p:txBody>
      </p:sp>
      <p:sp>
        <p:nvSpPr>
          <p:cNvPr id="6" name="Rectangle 2"/>
          <p:cNvSpPr txBox="1">
            <a:spLocks noChangeArrowheads="1"/>
          </p:cNvSpPr>
          <p:nvPr/>
        </p:nvSpPr>
        <p:spPr bwMode="auto">
          <a:xfrm>
            <a:off x="6096000" y="2438400"/>
            <a:ext cx="3048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r>
              <a:rPr lang="en-US" b="1" dirty="0">
                <a:solidFill>
                  <a:srgbClr val="FFFFFF"/>
                </a:solidFill>
                <a:latin typeface="Arial"/>
                <a:ea typeface="ＭＳ Ｐゴシック" charset="0"/>
                <a:cs typeface="Arial"/>
              </a:rPr>
              <a:t>…to kill</a:t>
            </a:r>
          </a:p>
        </p:txBody>
      </p:sp>
    </p:spTree>
    <p:extLst>
      <p:ext uri="{BB962C8B-B14F-4D97-AF65-F5344CB8AC3E}">
        <p14:creationId xmlns:p14="http://schemas.microsoft.com/office/powerpoint/2010/main" val="1556231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1389"/>
                                        </p:tgtEl>
                                        <p:attrNameLst>
                                          <p:attrName>style.visibility</p:attrName>
                                        </p:attrNameLst>
                                      </p:cBhvr>
                                      <p:to>
                                        <p:strVal val="visible"/>
                                      </p:to>
                                    </p:set>
                                    <p:anim calcmode="lin" valueType="num">
                                      <p:cBhvr>
                                        <p:cTn id="7" dur="1000" fill="hold"/>
                                        <p:tgtEl>
                                          <p:spTgt spid="101389"/>
                                        </p:tgtEl>
                                        <p:attrNameLst>
                                          <p:attrName>ppt_w</p:attrName>
                                        </p:attrNameLst>
                                      </p:cBhvr>
                                      <p:tavLst>
                                        <p:tav tm="0">
                                          <p:val>
                                            <p:fltVal val="0"/>
                                          </p:val>
                                        </p:tav>
                                        <p:tav tm="100000">
                                          <p:val>
                                            <p:strVal val="#ppt_w"/>
                                          </p:val>
                                        </p:tav>
                                      </p:tavLst>
                                    </p:anim>
                                    <p:anim calcmode="lin" valueType="num">
                                      <p:cBhvr>
                                        <p:cTn id="8" dur="1000" fill="hold"/>
                                        <p:tgtEl>
                                          <p:spTgt spid="101389"/>
                                        </p:tgtEl>
                                        <p:attrNameLst>
                                          <p:attrName>ppt_h</p:attrName>
                                        </p:attrNameLst>
                                      </p:cBhvr>
                                      <p:tavLst>
                                        <p:tav tm="0">
                                          <p:val>
                                            <p:fltVal val="0"/>
                                          </p:val>
                                        </p:tav>
                                        <p:tav tm="100000">
                                          <p:val>
                                            <p:strVal val="#ppt_h"/>
                                          </p:val>
                                        </p:tav>
                                      </p:tavLst>
                                    </p:anim>
                                    <p:anim calcmode="lin" valueType="num">
                                      <p:cBhvr>
                                        <p:cTn id="9" dur="1000" fill="hold"/>
                                        <p:tgtEl>
                                          <p:spTgt spid="101389"/>
                                        </p:tgtEl>
                                        <p:attrNameLst>
                                          <p:attrName>style.rotation</p:attrName>
                                        </p:attrNameLst>
                                      </p:cBhvr>
                                      <p:tavLst>
                                        <p:tav tm="0">
                                          <p:val>
                                            <p:fltVal val="90"/>
                                          </p:val>
                                        </p:tav>
                                        <p:tav tm="100000">
                                          <p:val>
                                            <p:fltVal val="0"/>
                                          </p:val>
                                        </p:tav>
                                      </p:tavLst>
                                    </p:anim>
                                    <p:animEffect transition="in" filter="fade">
                                      <p:cBhvr>
                                        <p:cTn id="10" dur="1000"/>
                                        <p:tgtEl>
                                          <p:spTgt spid="10138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defTabSz="449263" fontAlgn="base">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a:solidFill>
                  <a:srgbClr val="FFFFFF"/>
                </a:solidFill>
                <a:latin typeface="Arial" charset="0"/>
                <a:ea typeface="ＭＳ Ｐゴシック" charset="0"/>
                <a:cs typeface="Arial" charset="0"/>
              </a:rPr>
              <a:t>6 </a:t>
            </a:r>
            <a:r>
              <a:rPr lang="en-GB" sz="3200" b="1">
                <a:solidFill>
                  <a:srgbClr val="FFFFFF"/>
                </a:solidFill>
                <a:latin typeface="Arial" charset="0"/>
                <a:ea typeface="ＭＳ Ｐゴシック" charset="0"/>
                <a:cs typeface="Arial" charset="0"/>
              </a:rPr>
              <a:t>And the wolf will dwell with the lamb, and the leopard will lie down with the young goat, and the calf and the young lion and the fatling together.</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462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473a</a:t>
            </a:r>
          </a:p>
        </p:txBody>
      </p:sp>
    </p:spTree>
    <p:extLst>
      <p:ext uri="{BB962C8B-B14F-4D97-AF65-F5344CB8AC3E}">
        <p14:creationId xmlns:p14="http://schemas.microsoft.com/office/powerpoint/2010/main" val="418728356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a:solidFill>
                  <a:srgbClr val="FFFFFF"/>
                </a:solidFill>
                <a:latin typeface="Arial" charset="0"/>
                <a:ea typeface="ＭＳ Ｐゴシック" charset="0"/>
                <a:cs typeface="Arial" charset="0"/>
              </a:rPr>
              <a:t>6 </a:t>
            </a:r>
            <a:r>
              <a:rPr lang="en-GB" sz="3200" b="1">
                <a:solidFill>
                  <a:srgbClr val="FFFFFF"/>
                </a:solidFill>
                <a:latin typeface="Arial" charset="0"/>
                <a:ea typeface="ＭＳ Ｐゴシック" charset="0"/>
                <a:cs typeface="Arial" charset="0"/>
              </a:rPr>
              <a:t>And the wolf will dwell with the lamb, and the leopard will lie down with the young goat, and the calf and the young lion and the fatling together; </a:t>
            </a:r>
            <a:r>
              <a:rPr lang="en-GB" sz="3200" b="1">
                <a:solidFill>
                  <a:srgbClr val="FFFF00"/>
                </a:solidFill>
                <a:latin typeface="Arial" charset="0"/>
                <a:ea typeface="ＭＳ Ｐゴシック" charset="0"/>
                <a:cs typeface="Arial" charset="0"/>
              </a:rPr>
              <a:t>and a little boy will lead them.</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667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473a</a:t>
            </a:r>
          </a:p>
        </p:txBody>
      </p:sp>
    </p:spTree>
    <p:extLst>
      <p:ext uri="{BB962C8B-B14F-4D97-AF65-F5344CB8AC3E}">
        <p14:creationId xmlns:p14="http://schemas.microsoft.com/office/powerpoint/2010/main" val="28546511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a:solidFill>
                  <a:srgbClr val="FFFFFF"/>
                </a:solidFill>
                <a:latin typeface="Arial" charset="0"/>
                <a:ea typeface="ＭＳ Ｐゴシック" charset="0"/>
                <a:cs typeface="Arial" charset="0"/>
              </a:rPr>
              <a:t>7 </a:t>
            </a:r>
            <a:r>
              <a:rPr lang="en-GB" sz="3200" b="1">
                <a:solidFill>
                  <a:srgbClr val="FFFFFF"/>
                </a:solidFill>
                <a:latin typeface="Arial" charset="0"/>
                <a:ea typeface="ＭＳ Ｐゴシック" charset="0"/>
                <a:cs typeface="Arial" charset="0"/>
              </a:rPr>
              <a:t>Also the cow and the bear will graze, their young will lie down together, and the lion will eat straw like the ox.</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872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473a</a:t>
            </a:r>
          </a:p>
        </p:txBody>
      </p:sp>
    </p:spTree>
    <p:extLst>
      <p:ext uri="{BB962C8B-B14F-4D97-AF65-F5344CB8AC3E}">
        <p14:creationId xmlns:p14="http://schemas.microsoft.com/office/powerpoint/2010/main" val="421576059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76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dirty="0">
                <a:solidFill>
                  <a:srgbClr val="FFFFFF"/>
                </a:solidFill>
                <a:latin typeface="Arial" charset="0"/>
                <a:ea typeface="ＭＳ Ｐゴシック" charset="0"/>
                <a:cs typeface="Arial" charset="0"/>
              </a:rPr>
              <a:t>8 </a:t>
            </a:r>
            <a:r>
              <a:rPr lang="en-GB" sz="3200" b="1" dirty="0">
                <a:solidFill>
                  <a:srgbClr val="FFFFFF"/>
                </a:solidFill>
                <a:latin typeface="Arial" charset="0"/>
                <a:ea typeface="ＭＳ Ｐゴシック" charset="0"/>
                <a:cs typeface="Arial" charset="0"/>
              </a:rPr>
              <a:t>The nursing child will play by the hole of the cobra, and the weaned child will put his hand on the viper</a:t>
            </a:r>
            <a:r>
              <a:rPr lang="uk-UA" sz="3200" b="1" dirty="0">
                <a:solidFill>
                  <a:srgbClr val="FFFFFF"/>
                </a:solidFill>
                <a:latin typeface="Arial" charset="0"/>
                <a:ea typeface="ＭＳ Ｐゴシック" charset="0"/>
                <a:cs typeface="Arial" charset="0"/>
              </a:rPr>
              <a:t>'</a:t>
            </a:r>
            <a:r>
              <a:rPr lang="en-GB" sz="3200" b="1" dirty="0">
                <a:solidFill>
                  <a:srgbClr val="FFFFFF"/>
                </a:solidFill>
                <a:latin typeface="Arial" charset="0"/>
                <a:ea typeface="ＭＳ Ｐゴシック" charset="0"/>
                <a:cs typeface="Arial" charset="0"/>
              </a:rPr>
              <a:t>s den. </a:t>
            </a:r>
            <a:br>
              <a:rPr lang="en-GB" sz="3200" b="1" dirty="0">
                <a:solidFill>
                  <a:srgbClr val="FFFFFF"/>
                </a:solidFill>
                <a:latin typeface="Arial" charset="0"/>
                <a:ea typeface="ＭＳ Ｐゴシック" charset="0"/>
                <a:cs typeface="Arial" charset="0"/>
              </a:rPr>
            </a:br>
            <a:r>
              <a:rPr lang="en-GB" sz="3200" b="1" baseline="30000" dirty="0">
                <a:solidFill>
                  <a:srgbClr val="FFFFFF"/>
                </a:solidFill>
                <a:latin typeface="Arial" charset="0"/>
                <a:ea typeface="ＭＳ Ｐゴシック" charset="0"/>
                <a:cs typeface="Arial" charset="0"/>
              </a:rPr>
              <a:t>9 </a:t>
            </a:r>
            <a:r>
              <a:rPr lang="en-GB" sz="3200" b="1" dirty="0">
                <a:solidFill>
                  <a:srgbClr val="FFFFFF"/>
                </a:solidFill>
                <a:latin typeface="Arial" charset="0"/>
                <a:ea typeface="ＭＳ Ｐゴシック" charset="0"/>
                <a:cs typeface="Arial" charset="0"/>
              </a:rPr>
              <a:t>They will not hurt or destroy in all My holy mountain, for the earth will be full of the knowledge of the L</a:t>
            </a:r>
            <a:r>
              <a:rPr lang="en-GB" sz="2800" b="1" dirty="0">
                <a:solidFill>
                  <a:srgbClr val="FFFFFF"/>
                </a:solidFill>
                <a:latin typeface="Arial" charset="0"/>
                <a:ea typeface="ＭＳ Ｐゴシック" charset="0"/>
                <a:cs typeface="Arial" charset="0"/>
              </a:rPr>
              <a:t>ORD</a:t>
            </a:r>
            <a:r>
              <a:rPr lang="en-GB" sz="3200" b="1" dirty="0">
                <a:solidFill>
                  <a:srgbClr val="FFFFFF"/>
                </a:solidFill>
                <a:latin typeface="Arial" charset="0"/>
                <a:ea typeface="ＭＳ Ｐゴシック" charset="0"/>
                <a:cs typeface="Arial" charset="0"/>
              </a:rPr>
              <a:t> as the waters cover the sea.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80077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473a</a:t>
            </a:r>
          </a:p>
        </p:txBody>
      </p:sp>
    </p:spTree>
    <p:extLst>
      <p:ext uri="{BB962C8B-B14F-4D97-AF65-F5344CB8AC3E}">
        <p14:creationId xmlns:p14="http://schemas.microsoft.com/office/powerpoint/2010/main" val="35969026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en-GB" i="1" kern="1200" dirty="0">
                <a:latin typeface="Arial"/>
                <a:ea typeface="ＭＳ Ｐゴシック"/>
                <a:cs typeface="Arial"/>
              </a:rPr>
              <a:t>Rebuilding brings…</a:t>
            </a:r>
            <a:endParaRPr lang="en-US" dirty="0"/>
          </a:p>
        </p:txBody>
      </p:sp>
      <p:sp>
        <p:nvSpPr>
          <p:cNvPr id="80281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473a</a:t>
            </a:r>
          </a:p>
        </p:txBody>
      </p:sp>
    </p:spTree>
    <p:extLst>
      <p:ext uri="{BB962C8B-B14F-4D97-AF65-F5344CB8AC3E}">
        <p14:creationId xmlns:p14="http://schemas.microsoft.com/office/powerpoint/2010/main" val="2252511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algn="l" eaLnBrk="1" hangingPunct="1">
              <a:defRPr/>
            </a:pPr>
            <a:r>
              <a:rPr lang="en-GB" i="1" kern="1200" dirty="0">
                <a:latin typeface="Arial"/>
                <a:ea typeface="ＭＳ Ｐゴシック"/>
                <a:cs typeface="Arial"/>
              </a:rPr>
              <a:t>…a totally renewed earth!</a:t>
            </a:r>
            <a:endParaRPr lang="en-US" dirty="0"/>
          </a:p>
        </p:txBody>
      </p:sp>
      <p:sp>
        <p:nvSpPr>
          <p:cNvPr id="80486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473a</a:t>
            </a:r>
          </a:p>
        </p:txBody>
      </p:sp>
    </p:spTree>
    <p:extLst>
      <p:ext uri="{BB962C8B-B14F-4D97-AF65-F5344CB8AC3E}">
        <p14:creationId xmlns:p14="http://schemas.microsoft.com/office/powerpoint/2010/main" val="2929621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309842"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fontAlgn="base">
              <a:lnSpc>
                <a:spcPct val="90000"/>
              </a:lnSpc>
              <a:spcBef>
                <a:spcPts val="7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altLang="ja-JP" sz="2800" b="1" dirty="0">
                <a:solidFill>
                  <a:srgbClr val="FFFFFF"/>
                </a:solidFill>
                <a:latin typeface="Arial" charset="0"/>
                <a:ea typeface="ＭＳ Ｐゴシック" charset="0"/>
                <a:cs typeface="Arial" charset="0"/>
              </a:rPr>
              <a:t>"</a:t>
            </a:r>
            <a:r>
              <a:rPr lang="en-GB" altLang="ja-JP" sz="2800" b="1" dirty="0">
                <a:solidFill>
                  <a:srgbClr val="FFFFFF"/>
                </a:solidFill>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lang="ru-RU" altLang="ja-JP" sz="2800" b="1" dirty="0">
                <a:solidFill>
                  <a:srgbClr val="FFFFFF"/>
                </a:solidFill>
                <a:latin typeface="Arial" charset="0"/>
                <a:ea typeface="ＭＳ Ｐゴシック" charset="0"/>
                <a:cs typeface="Arial" charset="0"/>
              </a:rPr>
              <a:t>"</a:t>
            </a:r>
            <a:endParaRPr lang="en-GB" sz="28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7752723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Theology of Humanism</a:t>
            </a: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Present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Future</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631736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E5E5FF"/>
              </a:buClr>
              <a:buSzPct val="100000"/>
              <a:buFont typeface="Arial" charset="0"/>
              <a:buNone/>
              <a:defRPr/>
            </a:pPr>
            <a:r>
              <a:rPr lang="en-GB" sz="4000" b="1">
                <a:solidFill>
                  <a:srgbClr val="E5E5FF"/>
                </a:solidFill>
                <a:effectLst>
                  <a:outerShdw blurRad="38100" dist="38100" dir="2700000" algn="tl">
                    <a:srgbClr val="000000"/>
                  </a:outerShdw>
                </a:effectLst>
                <a:cs typeface="Arial" charset="0"/>
              </a:rPr>
              <a:t>Millennial Jerusalem</a:t>
            </a:r>
          </a:p>
        </p:txBody>
      </p:sp>
      <p:sp>
        <p:nvSpPr>
          <p:cNvPr id="811011" name="AutoShape 3"/>
          <p:cNvSpPr>
            <a:spLocks noChangeArrowheads="1"/>
          </p:cNvSpPr>
          <p:nvPr/>
        </p:nvSpPr>
        <p:spPr bwMode="auto">
          <a:xfrm>
            <a:off x="5181600" y="908050"/>
            <a:ext cx="1035050" cy="2070100"/>
          </a:xfrm>
          <a:prstGeom prst="star4">
            <a:avLst>
              <a:gd name="adj" fmla="val 12500"/>
            </a:avLst>
          </a:prstGeom>
          <a:solidFill>
            <a:srgbClr val="FF0000"/>
          </a:solidFill>
          <a:ln>
            <a:noFill/>
          </a:ln>
          <a:effectLst>
            <a:outerShdw dist="17819" dir="2700000" algn="ctr" rotWithShape="0">
              <a:srgbClr val="000514">
                <a:alpha val="50026"/>
              </a:srgb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811012"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1013"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1014"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1015"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1016"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1017"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1018"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1019" name="Text Box 11"/>
          <p:cNvSpPr txBox="1">
            <a:spLocks noChangeArrowheads="1"/>
          </p:cNvSpPr>
          <p:nvPr/>
        </p:nvSpPr>
        <p:spPr bwMode="auto">
          <a:xfrm>
            <a:off x="152400" y="4383088"/>
            <a:ext cx="7467600" cy="1571625"/>
          </a:xfrm>
          <a:prstGeom prst="rect">
            <a:avLst/>
          </a:prstGeom>
          <a:solidFill>
            <a:srgbClr val="003399"/>
          </a:solidFill>
          <a:ln w="9360">
            <a:solidFill>
              <a:srgbClr val="000514"/>
            </a:solidFill>
            <a:miter lim="800000"/>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FFFFFF"/>
              </a:buClr>
              <a:buSzPct val="100000"/>
              <a:buFont typeface="Arial" charset="0"/>
              <a:buNone/>
            </a:pPr>
            <a:r>
              <a:rPr lang="ru-RU" altLang="ja-JP" sz="3200" dirty="0">
                <a:solidFill>
                  <a:srgbClr val="FFFFFF"/>
                </a:solidFill>
                <a:cs typeface="Arial" charset="0"/>
              </a:rPr>
              <a:t>"</a:t>
            </a:r>
            <a:r>
              <a:rPr lang="en-GB" altLang="ja-JP" sz="3200" dirty="0">
                <a:solidFill>
                  <a:srgbClr val="FFFFFF"/>
                </a:solidFill>
                <a:cs typeface="Arial" charset="0"/>
              </a:rPr>
              <a:t>The law will go out from Zion, </a:t>
            </a:r>
          </a:p>
          <a:p>
            <a:pPr algn="r" defTabSz="449263" eaLnBrk="1" fontAlgn="base" hangingPunct="1">
              <a:spcBef>
                <a:spcPct val="0"/>
              </a:spcBef>
              <a:spcAft>
                <a:spcPct val="0"/>
              </a:spcAft>
              <a:buClr>
                <a:srgbClr val="FFFFFF"/>
              </a:buClr>
              <a:buSzPct val="100000"/>
              <a:buFont typeface="Arial" charset="0"/>
              <a:buNone/>
            </a:pPr>
            <a:r>
              <a:rPr lang="en-GB" sz="3200" dirty="0">
                <a:solidFill>
                  <a:srgbClr val="FFFFFF"/>
                </a:solidFill>
                <a:cs typeface="Arial" charset="0"/>
              </a:rPr>
              <a:t>the word of the L</a:t>
            </a:r>
            <a:r>
              <a:rPr lang="en-GB" sz="2800" dirty="0">
                <a:solidFill>
                  <a:srgbClr val="FFFFFF"/>
                </a:solidFill>
                <a:cs typeface="Arial" charset="0"/>
              </a:rPr>
              <a:t>ORD</a:t>
            </a:r>
            <a:r>
              <a:rPr lang="en-GB" sz="3200" dirty="0">
                <a:solidFill>
                  <a:srgbClr val="FFFFFF"/>
                </a:solidFill>
                <a:cs typeface="Arial" charset="0"/>
              </a:rPr>
              <a:t> from Jerusalem</a:t>
            </a:r>
            <a:r>
              <a:rPr lang="ru-RU" altLang="ja-JP" sz="3200" dirty="0">
                <a:solidFill>
                  <a:srgbClr val="FFFFFF"/>
                </a:solidFill>
                <a:cs typeface="Arial" charset="0"/>
              </a:rPr>
              <a:t>"</a:t>
            </a:r>
            <a:endParaRPr lang="en-GB" altLang="ja-JP" sz="3200" dirty="0">
              <a:solidFill>
                <a:srgbClr val="FFFFFF"/>
              </a:solidFill>
              <a:cs typeface="Arial" charset="0"/>
            </a:endParaRPr>
          </a:p>
          <a:p>
            <a:pPr algn="r" defTabSz="449263" eaLnBrk="1" fontAlgn="base" hangingPunct="1">
              <a:spcBef>
                <a:spcPct val="0"/>
              </a:spcBef>
              <a:spcAft>
                <a:spcPct val="0"/>
              </a:spcAft>
              <a:buClr>
                <a:srgbClr val="FFFFFF"/>
              </a:buClr>
              <a:buSzPct val="100000"/>
              <a:buFont typeface="Arial" charset="0"/>
              <a:buNone/>
            </a:pPr>
            <a:r>
              <a:rPr lang="en-GB" sz="3200" dirty="0">
                <a:solidFill>
                  <a:srgbClr val="FFFFFF"/>
                </a:solidFill>
                <a:cs typeface="Arial" charset="0"/>
              </a:rPr>
              <a:t>––Isaiah 2:3</a:t>
            </a:r>
          </a:p>
        </p:txBody>
      </p:sp>
      <p:sp>
        <p:nvSpPr>
          <p:cNvPr id="811020"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3399"/>
              </a:buClr>
              <a:buSzPct val="100000"/>
              <a:buFont typeface="Arial" charset="0"/>
              <a:buNone/>
            </a:pPr>
            <a:r>
              <a:rPr lang="en-GB" b="1">
                <a:solidFill>
                  <a:srgbClr val="003399"/>
                </a:solidFill>
                <a:cs typeface="Arial" charset="0"/>
              </a:rPr>
              <a:t>461b</a:t>
            </a:r>
          </a:p>
        </p:txBody>
      </p:sp>
    </p:spTree>
    <p:extLst>
      <p:ext uri="{BB962C8B-B14F-4D97-AF65-F5344CB8AC3E}">
        <p14:creationId xmlns:p14="http://schemas.microsoft.com/office/powerpoint/2010/main" val="368875888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13</a:t>
            </a:r>
          </a:p>
        </p:txBody>
      </p:sp>
    </p:spTree>
    <p:extLst>
      <p:ext uri="{BB962C8B-B14F-4D97-AF65-F5344CB8AC3E}">
        <p14:creationId xmlns:p14="http://schemas.microsoft.com/office/powerpoint/2010/main" val="1063023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08" charset="0"/>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r>
              <a:rPr lang="en-US" sz="4000" b="1">
                <a:solidFill>
                  <a:srgbClr val="FFFFFF"/>
                </a:solidFill>
                <a:effectLst>
                  <a:glow rad="228600">
                    <a:srgbClr val="000000"/>
                  </a:glow>
                </a:effectLst>
                <a:latin typeface="Arial"/>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Philistia</a:t>
            </a:r>
          </a:p>
        </p:txBody>
      </p:sp>
      <p:sp>
        <p:nvSpPr>
          <p:cNvPr id="20" name="TextBox 19"/>
          <p:cNvSpPr txBox="1"/>
          <p:nvPr/>
        </p:nvSpPr>
        <p:spPr>
          <a:xfrm>
            <a:off x="1240573" y="6195570"/>
            <a:ext cx="1803298"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Ethiopia</a:t>
            </a:r>
          </a:p>
        </p:txBody>
      </p:sp>
      <p:sp>
        <p:nvSpPr>
          <p:cNvPr id="21" name="TextBox 20"/>
          <p:cNvSpPr txBox="1"/>
          <p:nvPr/>
        </p:nvSpPr>
        <p:spPr>
          <a:xfrm>
            <a:off x="3471355" y="5903182"/>
            <a:ext cx="1461859"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algn="ctr"/>
            <a:r>
              <a:rPr lang="en-US" sz="3200" b="1">
                <a:solidFill>
                  <a:srgbClr val="FFFFFF"/>
                </a:solidFill>
                <a:effectLst>
                  <a:glow rad="228600">
                    <a:srgbClr val="000000"/>
                  </a:glow>
                </a:effectLst>
                <a:latin typeface="Arial"/>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Judah</a:t>
            </a:r>
          </a:p>
        </p:txBody>
      </p:sp>
      <p:sp>
        <p:nvSpPr>
          <p:cNvPr id="25" name="TextBox 24"/>
          <p:cNvSpPr txBox="1"/>
          <p:nvPr/>
        </p:nvSpPr>
        <p:spPr>
          <a:xfrm>
            <a:off x="3043871" y="4494524"/>
            <a:ext cx="1324601"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Edom</a:t>
            </a:r>
          </a:p>
        </p:txBody>
      </p:sp>
      <p:sp>
        <p:nvSpPr>
          <p:cNvPr id="26" name="TextBox 25"/>
          <p:cNvSpPr txBox="1"/>
          <p:nvPr/>
        </p:nvSpPr>
        <p:spPr>
          <a:xfrm>
            <a:off x="3043871" y="1271412"/>
            <a:ext cx="2123097" cy="584776"/>
          </a:xfrm>
          <a:prstGeom prst="rect">
            <a:avLst/>
          </a:prstGeom>
          <a:noFill/>
        </p:spPr>
        <p:txBody>
          <a:bodyPr wrap="none" rtlCol="0">
            <a:spAutoFit/>
          </a:bodyPr>
          <a:lstStyle/>
          <a:p>
            <a:r>
              <a:rPr lang="en-US" sz="3200" b="1">
                <a:solidFill>
                  <a:srgbClr val="FFFFFF"/>
                </a:solidFill>
                <a:effectLst>
                  <a:glow rad="228600">
                    <a:srgbClr val="000000"/>
                  </a:glow>
                </a:effectLst>
                <a:latin typeface="Arial"/>
                <a:cs typeface="Arial"/>
              </a:rPr>
              <a:t>Phoenicia</a:t>
            </a:r>
          </a:p>
        </p:txBody>
      </p:sp>
    </p:spTree>
    <p:extLst>
      <p:ext uri="{BB962C8B-B14F-4D97-AF65-F5344CB8AC3E}">
        <p14:creationId xmlns:p14="http://schemas.microsoft.com/office/powerpoint/2010/main" val="1045889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24</a:t>
            </a:r>
          </a:p>
        </p:txBody>
      </p:sp>
    </p:spTree>
    <p:extLst>
      <p:ext uri="{BB962C8B-B14F-4D97-AF65-F5344CB8AC3E}">
        <p14:creationId xmlns:p14="http://schemas.microsoft.com/office/powerpoint/2010/main" val="713198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304800"/>
            <a:ext cx="54864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59842" name="Text Box 2"/>
          <p:cNvSpPr txBox="1">
            <a:spLocks noChangeArrowheads="1"/>
          </p:cNvSpPr>
          <p:nvPr/>
        </p:nvSpPr>
        <p:spPr bwMode="auto">
          <a:xfrm>
            <a:off x="6248400" y="1066800"/>
            <a:ext cx="2438400" cy="3767138"/>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1500"/>
              </a:spcBef>
              <a:spcAft>
                <a:spcPct val="0"/>
              </a:spcAft>
              <a:buClr>
                <a:srgbClr val="FFFFFF"/>
              </a:buClr>
              <a:buSzPct val="100000"/>
              <a:buFont typeface="Arial" charset="0"/>
              <a:buNone/>
            </a:pPr>
            <a:r>
              <a:rPr lang="en-GB" b="1">
                <a:solidFill>
                  <a:srgbClr val="FFFFFF"/>
                </a:solidFill>
                <a:cs typeface="Arial" charset="0"/>
              </a:rPr>
              <a:t>Worldwide Judgment &amp; Blessing </a:t>
            </a:r>
          </a:p>
          <a:p>
            <a:pPr defTabSz="449263" eaLnBrk="1" fontAlgn="base" hangingPunct="1">
              <a:spcBef>
                <a:spcPts val="1500"/>
              </a:spcBef>
              <a:spcAft>
                <a:spcPct val="0"/>
              </a:spcAft>
              <a:buClr>
                <a:srgbClr val="FFFFFF"/>
              </a:buClr>
              <a:buSzPct val="100000"/>
              <a:buFont typeface="Arial" charset="0"/>
              <a:buNone/>
            </a:pPr>
            <a:endParaRPr lang="en-GB" b="1">
              <a:solidFill>
                <a:srgbClr val="FFFFFF"/>
              </a:solidFill>
              <a:cs typeface="Arial" charset="0"/>
            </a:endParaRPr>
          </a:p>
          <a:p>
            <a:pPr defTabSz="449263" eaLnBrk="1" fontAlgn="base" hangingPunct="1">
              <a:spcBef>
                <a:spcPts val="1500"/>
              </a:spcBef>
              <a:spcAft>
                <a:spcPct val="0"/>
              </a:spcAft>
              <a:buClr>
                <a:srgbClr val="FFFFFF"/>
              </a:buClr>
              <a:buSzPct val="100000"/>
              <a:buFont typeface="Arial" charset="0"/>
              <a:buNone/>
            </a:pPr>
            <a:r>
              <a:rPr lang="en-GB" b="1">
                <a:solidFill>
                  <a:srgbClr val="FFFFFF"/>
                </a:solidFill>
                <a:cs typeface="Arial" charset="0"/>
              </a:rPr>
              <a:t>Depicts the Great Tribulation followed by the Millennium        </a:t>
            </a:r>
          </a:p>
        </p:txBody>
      </p:sp>
      <p:pic>
        <p:nvPicPr>
          <p:cNvPr id="105984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304800"/>
            <a:ext cx="2590800"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00400" y="304800"/>
            <a:ext cx="286702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5"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 y="2057400"/>
            <a:ext cx="2590800"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6"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00400" y="2057400"/>
            <a:ext cx="2895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7"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9600" y="3733800"/>
            <a:ext cx="3810000"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8"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00400" y="3733800"/>
            <a:ext cx="28956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49"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09600" y="3733800"/>
            <a:ext cx="25908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50" name="Picture 1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09600" y="228600"/>
            <a:ext cx="2589213" cy="353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51"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200400" y="304800"/>
            <a:ext cx="2819400"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59852"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447800" y="2403475"/>
            <a:ext cx="3505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7597" name="Text Box 13"/>
          <p:cNvSpPr txBox="1">
            <a:spLocks noChangeArrowheads="1"/>
          </p:cNvSpPr>
          <p:nvPr/>
        </p:nvSpPr>
        <p:spPr bwMode="auto">
          <a:xfrm>
            <a:off x="6019800" y="473075"/>
            <a:ext cx="2667000" cy="519113"/>
          </a:xfrm>
          <a:prstGeom prst="rect">
            <a:avLst/>
          </a:prstGeom>
          <a:solidFill>
            <a:srgbClr val="FF3300"/>
          </a:soli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fontAlgn="base" hangingPunct="1">
              <a:spcBef>
                <a:spcPts val="1750"/>
              </a:spcBef>
              <a:spcAft>
                <a:spcPct val="0"/>
              </a:spcAft>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Isaiah 24–25</a:t>
            </a:r>
          </a:p>
        </p:txBody>
      </p:sp>
    </p:spTree>
    <p:extLst>
      <p:ext uri="{BB962C8B-B14F-4D97-AF65-F5344CB8AC3E}">
        <p14:creationId xmlns:p14="http://schemas.microsoft.com/office/powerpoint/2010/main" val="43338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complete his plan for all creation? </a:t>
            </a:r>
          </a:p>
        </p:txBody>
      </p:sp>
    </p:spTree>
    <p:extLst>
      <p:ext uri="{BB962C8B-B14F-4D97-AF65-F5344CB8AC3E}">
        <p14:creationId xmlns:p14="http://schemas.microsoft.com/office/powerpoint/2010/main" val="17542527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a:t>
            </a:r>
            <a:r>
              <a:rPr lang="en-US" sz="5400" b="1" i="1" dirty="0">
                <a:solidFill>
                  <a:srgbClr val="FFFF00"/>
                </a:solidFill>
                <a:effectLst>
                  <a:glow rad="127000">
                    <a:srgbClr val="000000"/>
                  </a:glow>
                </a:effectLst>
                <a:latin typeface="Arial" charset="0"/>
                <a:ea typeface="ＭＳ Ｐゴシック" charset="0"/>
                <a:cs typeface="ＭＳ Ｐゴシック" charset="0"/>
              </a:rPr>
              <a:t>judge</a:t>
            </a:r>
            <a:r>
              <a:rPr lang="en-US" sz="5400" b="1" i="1" dirty="0">
                <a:solidFill>
                  <a:srgbClr val="FFFFFF"/>
                </a:solidFill>
                <a:effectLst>
                  <a:glow rad="127000">
                    <a:srgbClr val="000000"/>
                  </a:glow>
                </a:effectLst>
                <a:latin typeface="Arial" charset="0"/>
                <a:ea typeface="ＭＳ Ｐゴシック" charset="0"/>
                <a:cs typeface="ＭＳ Ｐゴシック" charset="0"/>
              </a:rPr>
              <a:t> those who reject him (Isa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1460218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a:t>
            </a:r>
            <a:r>
              <a:rPr lang="en-US" sz="5400" b="1" i="1" dirty="0">
                <a:solidFill>
                  <a:srgbClr val="FFFF00"/>
                </a:solidFill>
                <a:effectLst>
                  <a:glow rad="127000">
                    <a:srgbClr val="000000"/>
                  </a:glow>
                </a:effectLst>
                <a:latin typeface="Arial" charset="0"/>
                <a:ea typeface="ＭＳ Ｐゴシック" charset="0"/>
                <a:cs typeface="ＭＳ Ｐゴシック" charset="0"/>
              </a:rPr>
              <a:t>save</a:t>
            </a:r>
            <a:r>
              <a:rPr lang="en-US" sz="5400" b="1" i="1" dirty="0">
                <a:solidFill>
                  <a:srgbClr val="FFFFFF"/>
                </a:solidFill>
                <a:effectLst>
                  <a:glow rad="127000">
                    <a:srgbClr val="000000"/>
                  </a:glow>
                </a:effectLst>
                <a:latin typeface="Arial" charset="0"/>
                <a:ea typeface="ＭＳ Ｐゴシック" charset="0"/>
                <a:cs typeface="ＭＳ Ｐゴシック" charset="0"/>
              </a:rPr>
              <a:t> those who trust him (Isa 40–66).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40–66</a:t>
            </a:r>
          </a:p>
        </p:txBody>
      </p:sp>
      <p:sp>
        <p:nvSpPr>
          <p:cNvPr id="12" name="Rectangle 2"/>
          <p:cNvSpPr txBox="1">
            <a:spLocks noChangeArrowheads="1"/>
          </p:cNvSpPr>
          <p:nvPr/>
        </p:nvSpPr>
        <p:spPr bwMode="auto">
          <a:xfrm>
            <a:off x="-2122073" y="2282135"/>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56609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40</a:t>
            </a:r>
          </a:p>
        </p:txBody>
      </p:sp>
    </p:spTree>
    <p:extLst>
      <p:ext uri="{BB962C8B-B14F-4D97-AF65-F5344CB8AC3E}">
        <p14:creationId xmlns:p14="http://schemas.microsoft.com/office/powerpoint/2010/main" val="3210362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Title 1"/>
          <p:cNvSpPr>
            <a:spLocks noGrp="1"/>
          </p:cNvSpPr>
          <p:nvPr>
            <p:ph type="title"/>
          </p:nvPr>
        </p:nvSpPr>
        <p:spPr>
          <a:xfrm>
            <a:off x="5008563" y="609600"/>
            <a:ext cx="3740150" cy="2243138"/>
          </a:xfrm>
        </p:spPr>
        <p:txBody>
          <a:bodyPr/>
          <a:lstStyle/>
          <a:p>
            <a:r>
              <a:rPr lang="en-US" sz="4000" b="1">
                <a:latin typeface="Arial" charset="0"/>
                <a:ea typeface="MS PGothic" charset="0"/>
              </a:rPr>
              <a:t>How can you </a:t>
            </a:r>
            <a:r>
              <a:rPr lang="en-US" sz="4000" b="1">
                <a:solidFill>
                  <a:srgbClr val="FFFF00"/>
                </a:solidFill>
                <a:latin typeface="Arial" charset="0"/>
                <a:ea typeface="MS PGothic" charset="0"/>
              </a:rPr>
              <a:t>look up</a:t>
            </a:r>
            <a:r>
              <a:rPr lang="en-US" sz="4000" b="1">
                <a:latin typeface="Arial" charset="0"/>
                <a:ea typeface="MS PGothic" charset="0"/>
              </a:rPr>
              <a:t> to the L</a:t>
            </a:r>
            <a:r>
              <a:rPr lang="en-US" sz="3600" b="1">
                <a:latin typeface="Arial" charset="0"/>
                <a:ea typeface="MS PGothic" charset="0"/>
              </a:rPr>
              <a:t>ORD</a:t>
            </a:r>
            <a:r>
              <a:rPr lang="en-US" sz="4000" b="1">
                <a:latin typeface="Arial" charset="0"/>
                <a:ea typeface="MS PGothic" charset="0"/>
              </a:rPr>
              <a:t> during your struggle?</a:t>
            </a:r>
          </a:p>
        </p:txBody>
      </p:sp>
      <p:pic>
        <p:nvPicPr>
          <p:cNvPr id="933890" name="Picture 2" descr="look_up_woman smil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07994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Isaiah</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Key Idea</a:t>
            </a: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Judgment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Salvation</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748944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6177" name="Picture 2" descr="sun-300x19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9232901"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2008"/>
            <a:ext cx="9144000" cy="2204864"/>
          </a:xfrm>
        </p:spPr>
        <p:txBody>
          <a:bodyPr/>
          <a:lstStyle/>
          <a:p>
            <a:pPr>
              <a:defRPr/>
            </a:pPr>
            <a:r>
              <a:rPr lang="en-US" sz="4000" b="1" dirty="0">
                <a:effectLst>
                  <a:glow rad="266700">
                    <a:schemeClr val="tx2">
                      <a:alpha val="75000"/>
                    </a:schemeClr>
                  </a:glow>
                </a:effectLst>
                <a:ea typeface="ＭＳ Ｐゴシック" charset="0"/>
              </a:rPr>
              <a:t>God would tenderly replace His discipline with His glory and Word (40:1-11).</a:t>
            </a:r>
          </a:p>
        </p:txBody>
      </p:sp>
    </p:spTree>
    <p:extLst>
      <p:ext uri="{BB962C8B-B14F-4D97-AF65-F5344CB8AC3E}">
        <p14:creationId xmlns:p14="http://schemas.microsoft.com/office/powerpoint/2010/main" val="427737341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Title 1"/>
          <p:cNvSpPr>
            <a:spLocks noGrp="1"/>
          </p:cNvSpPr>
          <p:nvPr>
            <p:ph type="title"/>
          </p:nvPr>
        </p:nvSpPr>
        <p:spPr/>
        <p:txBody>
          <a:bodyPr/>
          <a:lstStyle/>
          <a:p>
            <a:r>
              <a:rPr lang="en-US">
                <a:latin typeface="Arial" charset="0"/>
                <a:ea typeface="MS PGothic" charset="0"/>
              </a:rPr>
              <a:t>Isaiah 40:1</a:t>
            </a:r>
          </a:p>
        </p:txBody>
      </p:sp>
      <p:pic>
        <p:nvPicPr>
          <p:cNvPr id="947202" name="Picture 2" descr="isaiah_4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035299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9249" name="Picture 3" descr="Ancient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Title 1"/>
          <p:cNvSpPr>
            <a:spLocks noGrp="1"/>
          </p:cNvSpPr>
          <p:nvPr>
            <p:ph type="title"/>
          </p:nvPr>
        </p:nvSpPr>
        <p:spPr>
          <a:xfrm>
            <a:off x="5403850" y="6116638"/>
            <a:ext cx="3740150" cy="771525"/>
          </a:xfrm>
        </p:spPr>
        <p:txBody>
          <a:bodyPr/>
          <a:lstStyle/>
          <a:p>
            <a:pPr>
              <a:defRPr/>
            </a:pPr>
            <a:r>
              <a:rPr lang="en-US" sz="3600" b="1" dirty="0">
                <a:solidFill>
                  <a:schemeClr val="bg1"/>
                </a:solidFill>
                <a:effectLst>
                  <a:glow rad="139700">
                    <a:srgbClr val="000000"/>
                  </a:glow>
                </a:effectLst>
                <a:latin typeface="Arial" charset="0"/>
                <a:ea typeface="ＭＳ Ｐゴシック" charset="0"/>
              </a:rPr>
              <a:t>Isaiah 40:2 </a:t>
            </a:r>
            <a:r>
              <a:rPr lang="en-US" sz="2800" b="1" dirty="0">
                <a:solidFill>
                  <a:schemeClr val="bg1"/>
                </a:solidFill>
                <a:effectLst>
                  <a:glow rad="139700">
                    <a:srgbClr val="000000"/>
                  </a:glow>
                </a:effectLst>
                <a:latin typeface="Arial" charset="0"/>
                <a:ea typeface="ＭＳ Ｐゴシック" charset="0"/>
              </a:rPr>
              <a:t>NLT</a:t>
            </a:r>
            <a:endParaRPr lang="en-US" sz="3600" b="1" dirty="0">
              <a:solidFill>
                <a:schemeClr val="bg1"/>
              </a:solidFill>
              <a:effectLst>
                <a:glow rad="139700">
                  <a:srgbClr val="000000"/>
                </a:glow>
              </a:effectLst>
              <a:latin typeface="Arial" charset="0"/>
              <a:ea typeface="ＭＳ Ｐゴシック" charset="0"/>
            </a:endParaRPr>
          </a:p>
        </p:txBody>
      </p:sp>
      <p:sp>
        <p:nvSpPr>
          <p:cNvPr id="139267" name="Title 1"/>
          <p:cNvSpPr txBox="1">
            <a:spLocks/>
          </p:cNvSpPr>
          <p:nvPr/>
        </p:nvSpPr>
        <p:spPr bwMode="auto">
          <a:xfrm>
            <a:off x="0" y="144463"/>
            <a:ext cx="9144000" cy="2347912"/>
          </a:xfrm>
          <a:prstGeom prst="rect">
            <a:avLst/>
          </a:prstGeom>
          <a:noFill/>
          <a:ln>
            <a:noFill/>
          </a:ln>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fontAlgn="base">
              <a:lnSpc>
                <a:spcPct val="95000"/>
              </a:lnSpc>
              <a:spcBef>
                <a:spcPct val="0"/>
              </a:spcBef>
              <a:spcAft>
                <a:spcPct val="0"/>
              </a:spcAft>
              <a:buClr>
                <a:srgbClr val="000000"/>
              </a:buClr>
              <a:buSzPct val="100000"/>
              <a:buFont typeface="Times New Roman" charset="0"/>
              <a:buNone/>
              <a:defRPr/>
            </a:pPr>
            <a:r>
              <a:rPr lang="ru-RU" sz="3600" b="1" dirty="0">
                <a:solidFill>
                  <a:srgbClr val="FFFFFF"/>
                </a:solidFill>
                <a:effectLst>
                  <a:glow rad="139700">
                    <a:srgbClr val="000000"/>
                  </a:glow>
                </a:effectLst>
                <a:cs typeface="Arial" charset="0"/>
              </a:rPr>
              <a:t>"</a:t>
            </a:r>
            <a:r>
              <a:rPr lang="en-US" sz="3600" b="1" dirty="0">
                <a:solidFill>
                  <a:srgbClr val="FFFFFF"/>
                </a:solidFill>
                <a:effectLst>
                  <a:glow rad="139700">
                    <a:srgbClr val="000000"/>
                  </a:glow>
                </a:effectLst>
                <a:cs typeface="Arial" charset="0"/>
              </a:rPr>
              <a:t>Speak tenderly to Jerusalem. </a:t>
            </a:r>
          </a:p>
          <a:p>
            <a:pPr algn="ctr" defTabSz="449263" fontAlgn="base">
              <a:lnSpc>
                <a:spcPct val="95000"/>
              </a:lnSpc>
              <a:spcBef>
                <a:spcPct val="0"/>
              </a:spcBef>
              <a:spcAft>
                <a:spcPct val="0"/>
              </a:spcAft>
              <a:buClr>
                <a:srgbClr val="000000"/>
              </a:buClr>
              <a:buSzPct val="100000"/>
              <a:buFont typeface="Times New Roman" charset="0"/>
              <a:buNone/>
              <a:defRPr/>
            </a:pPr>
            <a:r>
              <a:rPr lang="en-US" sz="3600" b="1" dirty="0">
                <a:solidFill>
                  <a:srgbClr val="FFFFFF"/>
                </a:solidFill>
                <a:effectLst>
                  <a:glow rad="139700">
                    <a:srgbClr val="000000"/>
                  </a:glow>
                </a:effectLst>
                <a:cs typeface="Arial" charset="0"/>
              </a:rPr>
              <a:t>Tell her that her sad days are gone </a:t>
            </a:r>
          </a:p>
          <a:p>
            <a:pPr algn="ctr" defTabSz="449263" fontAlgn="base">
              <a:lnSpc>
                <a:spcPct val="95000"/>
              </a:lnSpc>
              <a:spcBef>
                <a:spcPct val="0"/>
              </a:spcBef>
              <a:spcAft>
                <a:spcPct val="0"/>
              </a:spcAft>
              <a:buClr>
                <a:srgbClr val="000000"/>
              </a:buClr>
              <a:buSzPct val="100000"/>
              <a:buFont typeface="Times New Roman" charset="0"/>
              <a:buNone/>
              <a:defRPr/>
            </a:pPr>
            <a:r>
              <a:rPr lang="en-US" sz="3600" b="1" dirty="0">
                <a:solidFill>
                  <a:srgbClr val="FFFFFF"/>
                </a:solidFill>
                <a:effectLst>
                  <a:glow rad="139700">
                    <a:srgbClr val="000000"/>
                  </a:glow>
                </a:effectLst>
                <a:cs typeface="Arial" charset="0"/>
              </a:rPr>
              <a:t>	and her sins are pardoned. </a:t>
            </a:r>
          </a:p>
          <a:p>
            <a:pPr algn="ctr" defTabSz="449263" fontAlgn="base">
              <a:lnSpc>
                <a:spcPct val="95000"/>
              </a:lnSpc>
              <a:spcBef>
                <a:spcPct val="0"/>
              </a:spcBef>
              <a:spcAft>
                <a:spcPct val="0"/>
              </a:spcAft>
              <a:buClr>
                <a:srgbClr val="000000"/>
              </a:buClr>
              <a:buSzPct val="100000"/>
              <a:buFont typeface="Times New Roman" charset="0"/>
              <a:buNone/>
              <a:defRPr/>
            </a:pPr>
            <a:r>
              <a:rPr lang="en-US" sz="3600" b="1" dirty="0">
                <a:solidFill>
                  <a:srgbClr val="FFFFFF"/>
                </a:solidFill>
                <a:effectLst>
                  <a:glow rad="139700">
                    <a:srgbClr val="000000"/>
                  </a:glow>
                </a:effectLst>
                <a:cs typeface="Arial" charset="0"/>
              </a:rPr>
              <a:t>Yes, the L</a:t>
            </a:r>
            <a:r>
              <a:rPr lang="en-US" sz="3200" b="1" dirty="0">
                <a:solidFill>
                  <a:srgbClr val="FFFFFF"/>
                </a:solidFill>
                <a:effectLst>
                  <a:glow rad="139700">
                    <a:srgbClr val="000000"/>
                  </a:glow>
                </a:effectLst>
                <a:cs typeface="Arial" charset="0"/>
              </a:rPr>
              <a:t>ORD</a:t>
            </a:r>
            <a:r>
              <a:rPr lang="en-US" sz="3600" b="1" dirty="0">
                <a:solidFill>
                  <a:srgbClr val="FFFFFF"/>
                </a:solidFill>
                <a:effectLst>
                  <a:glow rad="139700">
                    <a:srgbClr val="000000"/>
                  </a:glow>
                </a:effectLst>
                <a:cs typeface="Arial" charset="0"/>
              </a:rPr>
              <a:t> has punished her twice over for all her sins.</a:t>
            </a:r>
            <a:r>
              <a:rPr lang="ru-RU" sz="3600" b="1" dirty="0">
                <a:solidFill>
                  <a:srgbClr val="FFFFFF"/>
                </a:solidFill>
                <a:effectLst>
                  <a:glow rad="139700">
                    <a:srgbClr val="000000"/>
                  </a:glow>
                </a:effectLst>
                <a:cs typeface="Arial" charset="0"/>
              </a:rPr>
              <a:t>"</a:t>
            </a:r>
            <a:endParaRPr lang="en-US" sz="3600" b="1" dirty="0">
              <a:solidFill>
                <a:srgbClr val="FFFFFF"/>
              </a:solidFill>
              <a:effectLst>
                <a:glow rad="139700">
                  <a:srgbClr val="000000"/>
                </a:glow>
              </a:effectLst>
              <a:cs typeface="Arial" charset="0"/>
            </a:endParaRPr>
          </a:p>
        </p:txBody>
      </p:sp>
    </p:spTree>
    <p:extLst>
      <p:ext uri="{BB962C8B-B14F-4D97-AF65-F5344CB8AC3E}">
        <p14:creationId xmlns:p14="http://schemas.microsoft.com/office/powerpoint/2010/main" val="4852333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4" descr="Is 40v12 measured heave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87900" cy="501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42" name="Title 1"/>
          <p:cNvSpPr>
            <a:spLocks noGrp="1"/>
          </p:cNvSpPr>
          <p:nvPr>
            <p:ph type="title"/>
          </p:nvPr>
        </p:nvSpPr>
        <p:spPr>
          <a:xfrm>
            <a:off x="0" y="5589588"/>
            <a:ext cx="4140200" cy="1268412"/>
          </a:xfrm>
        </p:spPr>
        <p:txBody>
          <a:bodyPr/>
          <a:lstStyle/>
          <a:p>
            <a:r>
              <a:rPr lang="en-US" sz="3600" b="1">
                <a:latin typeface="Arial" charset="0"/>
                <a:ea typeface="MS PGothic" charset="0"/>
              </a:rPr>
              <a:t>Isaiah 40:12b </a:t>
            </a:r>
            <a:r>
              <a:rPr lang="en-US" sz="2800" b="1">
                <a:latin typeface="Arial" charset="0"/>
                <a:ea typeface="MS PGothic" charset="0"/>
              </a:rPr>
              <a:t>NLT</a:t>
            </a:r>
            <a:endParaRPr lang="en-US" sz="3600" b="1">
              <a:latin typeface="Arial" charset="0"/>
              <a:ea typeface="MS PGothic" charset="0"/>
            </a:endParaRPr>
          </a:p>
        </p:txBody>
      </p:sp>
      <p:sp>
        <p:nvSpPr>
          <p:cNvPr id="983043" name="Title 1"/>
          <p:cNvSpPr txBox="1">
            <a:spLocks/>
          </p:cNvSpPr>
          <p:nvPr/>
        </p:nvSpPr>
        <p:spPr bwMode="auto">
          <a:xfrm>
            <a:off x="4787900" y="142875"/>
            <a:ext cx="4321175" cy="357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fontAlgn="base">
              <a:lnSpc>
                <a:spcPct val="95000"/>
              </a:lnSpc>
              <a:spcBef>
                <a:spcPct val="0"/>
              </a:spcBef>
              <a:spcAft>
                <a:spcPct val="0"/>
              </a:spcAft>
              <a:buClr>
                <a:srgbClr val="000000"/>
              </a:buClr>
              <a:buSzPct val="100000"/>
              <a:buFont typeface="Times New Roman" charset="0"/>
              <a:buNone/>
            </a:pPr>
            <a:r>
              <a:rPr lang="en-US" sz="2800" b="1">
                <a:solidFill>
                  <a:srgbClr val="FFFFFF"/>
                </a:solidFill>
                <a:ea typeface="MS PGothic" charset="0"/>
                <a:cs typeface="MS PGothic" charset="0"/>
              </a:rPr>
              <a:t>Who has measured off the </a:t>
            </a:r>
            <a:r>
              <a:rPr lang="en-US" sz="2800" b="1">
                <a:solidFill>
                  <a:srgbClr val="FFFF00"/>
                </a:solidFill>
                <a:ea typeface="MS PGothic" charset="0"/>
                <a:cs typeface="MS PGothic" charset="0"/>
              </a:rPr>
              <a:t>heavens</a:t>
            </a:r>
            <a:r>
              <a:rPr lang="en-US" sz="2800" b="1">
                <a:solidFill>
                  <a:srgbClr val="FFFFFF"/>
                </a:solidFill>
                <a:ea typeface="MS PGothic" charset="0"/>
                <a:cs typeface="MS PGothic" charset="0"/>
              </a:rPr>
              <a:t> with his fingers?</a:t>
            </a:r>
            <a:br>
              <a:rPr lang="en-US" sz="2800" b="1">
                <a:solidFill>
                  <a:srgbClr val="FFFFFF"/>
                </a:solidFill>
                <a:ea typeface="MS PGothic" charset="0"/>
                <a:cs typeface="MS PGothic" charset="0"/>
              </a:rPr>
            </a:br>
            <a:r>
              <a:rPr lang="en-US" sz="2800" b="1">
                <a:solidFill>
                  <a:srgbClr val="FFFFFF"/>
                </a:solidFill>
                <a:ea typeface="MS PGothic" charset="0"/>
                <a:cs typeface="MS PGothic" charset="0"/>
              </a:rPr>
              <a:t>Who else knows the weight of the </a:t>
            </a:r>
            <a:r>
              <a:rPr lang="en-US" sz="2800" b="1">
                <a:solidFill>
                  <a:srgbClr val="FFFF00"/>
                </a:solidFill>
                <a:ea typeface="MS PGothic" charset="0"/>
                <a:cs typeface="MS PGothic" charset="0"/>
              </a:rPr>
              <a:t>earth</a:t>
            </a:r>
            <a:r>
              <a:rPr lang="en-US" sz="2800" b="1">
                <a:solidFill>
                  <a:srgbClr val="FFFFFF"/>
                </a:solidFill>
                <a:ea typeface="MS PGothic" charset="0"/>
                <a:cs typeface="MS PGothic" charset="0"/>
              </a:rPr>
              <a:t> </a:t>
            </a:r>
          </a:p>
          <a:p>
            <a:pPr algn="ctr" defTabSz="449263" fontAlgn="base">
              <a:lnSpc>
                <a:spcPct val="95000"/>
              </a:lnSpc>
              <a:spcBef>
                <a:spcPct val="0"/>
              </a:spcBef>
              <a:spcAft>
                <a:spcPct val="0"/>
              </a:spcAft>
              <a:buClr>
                <a:srgbClr val="000000"/>
              </a:buClr>
              <a:buSzPct val="100000"/>
              <a:buFont typeface="Times New Roman" charset="0"/>
              <a:buNone/>
            </a:pPr>
            <a:r>
              <a:rPr lang="en-US" sz="2800" b="1">
                <a:solidFill>
                  <a:srgbClr val="FFFFFF"/>
                </a:solidFill>
                <a:ea typeface="MS PGothic" charset="0"/>
                <a:cs typeface="MS PGothic" charset="0"/>
              </a:rPr>
              <a:t>or has weighed the </a:t>
            </a:r>
            <a:r>
              <a:rPr lang="en-US" sz="2800" b="1">
                <a:solidFill>
                  <a:srgbClr val="FFFF00"/>
                </a:solidFill>
                <a:ea typeface="MS PGothic" charset="0"/>
                <a:cs typeface="MS PGothic" charset="0"/>
              </a:rPr>
              <a:t>mountains</a:t>
            </a:r>
            <a:r>
              <a:rPr lang="en-US" sz="2800" b="1">
                <a:solidFill>
                  <a:srgbClr val="FFFFFF"/>
                </a:solidFill>
                <a:ea typeface="MS PGothic" charset="0"/>
                <a:cs typeface="MS PGothic" charset="0"/>
              </a:rPr>
              <a:t> and </a:t>
            </a:r>
            <a:r>
              <a:rPr lang="en-US" sz="2800" b="1">
                <a:solidFill>
                  <a:srgbClr val="FFFF00"/>
                </a:solidFill>
                <a:ea typeface="MS PGothic" charset="0"/>
                <a:cs typeface="MS PGothic" charset="0"/>
              </a:rPr>
              <a:t>hills</a:t>
            </a:r>
            <a:r>
              <a:rPr lang="en-US" sz="2800" b="1">
                <a:solidFill>
                  <a:srgbClr val="FFFFFF"/>
                </a:solidFill>
                <a:ea typeface="MS PGothic" charset="0"/>
                <a:cs typeface="MS PGothic" charset="0"/>
              </a:rPr>
              <a:t> on a scale?</a:t>
            </a:r>
          </a:p>
        </p:txBody>
      </p:sp>
    </p:spTree>
    <p:extLst>
      <p:ext uri="{BB962C8B-B14F-4D97-AF65-F5344CB8AC3E}">
        <p14:creationId xmlns:p14="http://schemas.microsoft.com/office/powerpoint/2010/main" val="411264119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7" name="Picture 4" descr="everlastingarm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2551" y="332656"/>
            <a:ext cx="7770813" cy="1141413"/>
          </a:xfrm>
        </p:spPr>
        <p:txBody>
          <a:bodyPr/>
          <a:lstStyle/>
          <a:p>
            <a:pPr algn="l">
              <a:defRPr/>
            </a:pPr>
            <a:r>
              <a:rPr lang="en-US" dirty="0">
                <a:effectLst>
                  <a:glow rad="241300">
                    <a:srgbClr val="000000">
                      <a:alpha val="75000"/>
                    </a:srgbClr>
                  </a:glow>
                </a:effectLst>
                <a:ea typeface="ＭＳ Ｐゴシック" charset="0"/>
              </a:rPr>
              <a:t>Isaiah 40:15</a:t>
            </a:r>
            <a:r>
              <a:rPr lang="en-US" sz="3600" dirty="0">
                <a:effectLst>
                  <a:glow rad="241300">
                    <a:srgbClr val="000000">
                      <a:alpha val="75000"/>
                    </a:srgbClr>
                  </a:glow>
                </a:effectLst>
                <a:ea typeface="ＭＳ Ｐゴシック" charset="0"/>
              </a:rPr>
              <a:t> </a:t>
            </a:r>
            <a:r>
              <a:rPr lang="en-US" sz="3200" dirty="0">
                <a:effectLst>
                  <a:glow rad="241300">
                    <a:srgbClr val="000000">
                      <a:alpha val="75000"/>
                    </a:srgbClr>
                  </a:glow>
                </a:effectLst>
                <a:ea typeface="ＭＳ Ｐゴシック" charset="0"/>
              </a:rPr>
              <a:t>NLT</a:t>
            </a:r>
            <a:endParaRPr lang="en-US" dirty="0">
              <a:effectLst>
                <a:glow rad="241300">
                  <a:srgbClr val="000000">
                    <a:alpha val="75000"/>
                  </a:srgbClr>
                </a:glow>
              </a:effectLst>
              <a:ea typeface="ＭＳ Ｐゴシック" charset="0"/>
            </a:endParaRPr>
          </a:p>
        </p:txBody>
      </p:sp>
      <p:sp>
        <p:nvSpPr>
          <p:cNvPr id="5" name="Title 1"/>
          <p:cNvSpPr txBox="1">
            <a:spLocks/>
          </p:cNvSpPr>
          <p:nvPr/>
        </p:nvSpPr>
        <p:spPr bwMode="auto">
          <a:xfrm>
            <a:off x="23862" y="2060848"/>
            <a:ext cx="3568452" cy="4581128"/>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2800" b="1" dirty="0">
                <a:effectLst>
                  <a:glow rad="241300">
                    <a:srgbClr val="000000">
                      <a:alpha val="75000"/>
                    </a:srgbClr>
                  </a:glow>
                </a:effectLst>
              </a:rPr>
              <a:t>No, for all the nations of the world are but a drop in the bucket. They are nothing more than dust on the scales. He picks up the whole earth as though it were a grain of sand.</a:t>
            </a:r>
          </a:p>
        </p:txBody>
      </p:sp>
    </p:spTree>
    <p:extLst>
      <p:ext uri="{BB962C8B-B14F-4D97-AF65-F5344CB8AC3E}">
        <p14:creationId xmlns:p14="http://schemas.microsoft.com/office/powerpoint/2010/main" val="243690140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698" name="Text Box 2"/>
          <p:cNvSpPr txBox="1">
            <a:spLocks noChangeArrowheads="1"/>
          </p:cNvSpPr>
          <p:nvPr/>
        </p:nvSpPr>
        <p:spPr bwMode="auto">
          <a:xfrm>
            <a:off x="576064" y="260648"/>
            <a:ext cx="2915816" cy="5084415"/>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r>
              <a:rPr lang="en-GB" sz="3200" b="1" dirty="0">
                <a:solidFill>
                  <a:srgbClr val="FFFFFF"/>
                </a:solidFill>
                <a:effectLst>
                  <a:glow rad="101600">
                    <a:srgbClr val="002C21"/>
                  </a:glow>
                </a:effectLst>
                <a:cs typeface="Arial" charset="0"/>
              </a:rPr>
              <a:t>All the wood in Lebanon</a:t>
            </a:r>
            <a:r>
              <a:rPr lang="uk-UA" sz="3200" b="1" dirty="0">
                <a:solidFill>
                  <a:srgbClr val="FFFFFF"/>
                </a:solidFill>
                <a:effectLst>
                  <a:glow rad="101600">
                    <a:srgbClr val="002C21"/>
                  </a:glow>
                </a:effectLst>
                <a:cs typeface="Arial" charset="0"/>
              </a:rPr>
              <a:t>'</a:t>
            </a:r>
            <a:r>
              <a:rPr lang="en-GB" sz="3200" b="1" dirty="0">
                <a:solidFill>
                  <a:srgbClr val="FFFFFF"/>
                </a:solidFill>
                <a:effectLst>
                  <a:glow rad="101600">
                    <a:srgbClr val="002C21"/>
                  </a:glow>
                </a:effectLst>
                <a:cs typeface="Arial" charset="0"/>
              </a:rPr>
              <a:t>s forests and all Lebanon</a:t>
            </a:r>
            <a:r>
              <a:rPr lang="uk-UA" sz="3200" b="1" dirty="0">
                <a:solidFill>
                  <a:srgbClr val="FFFFFF"/>
                </a:solidFill>
                <a:effectLst>
                  <a:glow rad="101600">
                    <a:srgbClr val="002C21"/>
                  </a:glow>
                </a:effectLst>
                <a:cs typeface="Arial" charset="0"/>
              </a:rPr>
              <a:t>'</a:t>
            </a:r>
            <a:r>
              <a:rPr lang="en-GB" sz="3200" b="1" dirty="0">
                <a:solidFill>
                  <a:srgbClr val="FFFFFF"/>
                </a:solidFill>
                <a:effectLst>
                  <a:glow rad="101600">
                    <a:srgbClr val="002C21"/>
                  </a:glow>
                </a:effectLst>
                <a:cs typeface="Arial" charset="0"/>
              </a:rPr>
              <a:t>s animals would not be enough to make a burnt offering worthy of our God.</a:t>
            </a:r>
          </a:p>
          <a:p>
            <a:pPr defTabSz="449263" eaLnBrk="1" fontAlgn="base" hangingPunct="1">
              <a:lnSpc>
                <a:spcPct val="93000"/>
              </a:lnSpc>
              <a:spcBef>
                <a:spcPct val="0"/>
              </a:spcBef>
              <a:spcAft>
                <a:spcPct val="0"/>
              </a:spcAft>
              <a:buClr>
                <a:srgbClr val="FFFFFF"/>
              </a:buClr>
              <a:buSzPct val="100000"/>
              <a:buFont typeface="Arial" charset="0"/>
              <a:buNone/>
              <a:defRPr/>
            </a:pPr>
            <a:endParaRPr lang="en-GB" sz="3200" b="1" dirty="0">
              <a:solidFill>
                <a:srgbClr val="FFFFFF"/>
              </a:solidFill>
              <a:effectLst>
                <a:glow rad="101600">
                  <a:srgbClr val="002C21"/>
                </a:glow>
              </a:effectLst>
              <a:cs typeface="Arial" charset="0"/>
            </a:endParaRPr>
          </a:p>
          <a:p>
            <a:pPr algn="r" defTabSz="449263" eaLnBrk="1" fontAlgn="base" hangingPunct="1">
              <a:lnSpc>
                <a:spcPct val="93000"/>
              </a:lnSpc>
              <a:spcBef>
                <a:spcPct val="0"/>
              </a:spcBef>
              <a:spcAft>
                <a:spcPct val="0"/>
              </a:spcAft>
              <a:buClr>
                <a:srgbClr val="FFFFFF"/>
              </a:buClr>
              <a:buSzPct val="100000"/>
              <a:buFont typeface="Arial" charset="0"/>
              <a:buNone/>
              <a:defRPr/>
            </a:pPr>
            <a:r>
              <a:rPr lang="en-GB" sz="3200" b="1" dirty="0">
                <a:solidFill>
                  <a:srgbClr val="FFFFFF"/>
                </a:solidFill>
                <a:effectLst>
                  <a:glow rad="101600">
                    <a:srgbClr val="002C21"/>
                  </a:glow>
                </a:effectLst>
              </a:rPr>
              <a:t> </a:t>
            </a:r>
            <a:r>
              <a:rPr lang="en-GB" sz="3200" b="1" dirty="0">
                <a:solidFill>
                  <a:srgbClr val="FFFFFF"/>
                </a:solidFill>
                <a:effectLst>
                  <a:glow rad="101600">
                    <a:srgbClr val="002C21"/>
                  </a:glow>
                </a:effectLst>
                <a:cs typeface="Arial" charset="0"/>
              </a:rPr>
              <a:t>Isaiah 40:16 </a:t>
            </a:r>
            <a:r>
              <a:rPr lang="en-GB" b="1" dirty="0">
                <a:solidFill>
                  <a:srgbClr val="FFFFFF"/>
                </a:solidFill>
                <a:effectLst>
                  <a:glow rad="101600">
                    <a:srgbClr val="002C21"/>
                  </a:glow>
                </a:effectLst>
                <a:cs typeface="Arial" charset="0"/>
              </a:rPr>
              <a:t>NLT</a:t>
            </a:r>
            <a:endParaRPr lang="en-GB" sz="3200" b="1" dirty="0">
              <a:solidFill>
                <a:srgbClr val="FFFFFF"/>
              </a:solidFill>
              <a:effectLst>
                <a:glow rad="101600">
                  <a:srgbClr val="002C21"/>
                </a:glow>
              </a:effectLst>
              <a:cs typeface="Arial" charset="0"/>
            </a:endParaRPr>
          </a:p>
        </p:txBody>
      </p:sp>
    </p:spTree>
    <p:extLst>
      <p:ext uri="{BB962C8B-B14F-4D97-AF65-F5344CB8AC3E}">
        <p14:creationId xmlns:p14="http://schemas.microsoft.com/office/powerpoint/2010/main" val="104331372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Title 1"/>
          <p:cNvSpPr>
            <a:spLocks noGrp="1"/>
          </p:cNvSpPr>
          <p:nvPr>
            <p:ph type="title"/>
          </p:nvPr>
        </p:nvSpPr>
        <p:spPr>
          <a:xfrm>
            <a:off x="5580063" y="5013325"/>
            <a:ext cx="3524250" cy="792163"/>
          </a:xfrm>
        </p:spPr>
        <p:txBody>
          <a:bodyPr/>
          <a:lstStyle/>
          <a:p>
            <a:r>
              <a:rPr lang="en-US" sz="3600" b="1">
                <a:latin typeface="Arial" charset="0"/>
                <a:ea typeface="MS PGothic" charset="0"/>
              </a:rPr>
              <a:t>Isaiah 40:27 </a:t>
            </a:r>
            <a:r>
              <a:rPr lang="en-US" sz="2800" b="1">
                <a:latin typeface="Arial" charset="0"/>
                <a:ea typeface="MS PGothic" charset="0"/>
              </a:rPr>
              <a:t>NLT</a:t>
            </a:r>
            <a:endParaRPr lang="en-US" sz="3600" b="1">
              <a:latin typeface="Arial" charset="0"/>
              <a:ea typeface="MS PGothic" charset="0"/>
            </a:endParaRPr>
          </a:p>
        </p:txBody>
      </p:sp>
      <p:sp>
        <p:nvSpPr>
          <p:cNvPr id="1033218" name="Title 1"/>
          <p:cNvSpPr txBox="1">
            <a:spLocks/>
          </p:cNvSpPr>
          <p:nvPr/>
        </p:nvSpPr>
        <p:spPr bwMode="auto">
          <a:xfrm>
            <a:off x="-30163" y="-26988"/>
            <a:ext cx="9139238"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fontAlgn="base">
              <a:lnSpc>
                <a:spcPct val="95000"/>
              </a:lnSpc>
              <a:spcBef>
                <a:spcPct val="0"/>
              </a:spcBef>
              <a:spcAft>
                <a:spcPct val="0"/>
              </a:spcAft>
              <a:buClr>
                <a:srgbClr val="000000"/>
              </a:buClr>
              <a:buSzPct val="100000"/>
              <a:buFont typeface="Times New Roman" charset="0"/>
              <a:buNone/>
            </a:pPr>
            <a:r>
              <a:rPr lang="en-US" sz="3200" b="1">
                <a:solidFill>
                  <a:srgbClr val="FFFFFF"/>
                </a:solidFill>
                <a:ea typeface="MS PGothic" charset="0"/>
                <a:cs typeface="MS PGothic" charset="0"/>
              </a:rPr>
              <a:t>O Jacob, how can you say the L</a:t>
            </a:r>
            <a:r>
              <a:rPr lang="en-US" sz="2800" b="1">
                <a:solidFill>
                  <a:srgbClr val="FFFFFF"/>
                </a:solidFill>
                <a:ea typeface="MS PGothic" charset="0"/>
                <a:cs typeface="MS PGothic" charset="0"/>
              </a:rPr>
              <a:t>ORD</a:t>
            </a:r>
            <a:r>
              <a:rPr lang="en-US" sz="3200" b="1">
                <a:solidFill>
                  <a:srgbClr val="FFFFFF"/>
                </a:solidFill>
                <a:ea typeface="MS PGothic" charset="0"/>
                <a:cs typeface="MS PGothic" charset="0"/>
              </a:rPr>
              <a:t> does not see your troubles? O Israel, how can you say God ignores your rights?</a:t>
            </a:r>
          </a:p>
        </p:txBody>
      </p:sp>
      <p:pic>
        <p:nvPicPr>
          <p:cNvPr id="1033219" name="Picture 3" descr="tears of wo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57550"/>
            <a:ext cx="5459413"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775355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265" name="Picture 3" descr="Earth,_moon,_and_sun-1-_(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884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08728" y="44624"/>
            <a:ext cx="7770813" cy="875184"/>
          </a:xfrm>
        </p:spPr>
        <p:txBody>
          <a:bodyPr/>
          <a:lstStyle/>
          <a:p>
            <a:pPr>
              <a:defRPr/>
            </a:pPr>
            <a:r>
              <a:rPr lang="en-US" sz="3600" b="1" dirty="0">
                <a:effectLst>
                  <a:glow rad="190500">
                    <a:schemeClr val="tx1"/>
                  </a:glow>
                </a:effectLst>
                <a:ea typeface="ＭＳ Ｐゴシック" charset="0"/>
              </a:rPr>
              <a:t>Isaiah 40:28</a:t>
            </a:r>
            <a:r>
              <a:rPr lang="en-US" sz="3600" b="1" dirty="0">
                <a:effectLst>
                  <a:glow rad="190500">
                    <a:srgbClr val="000000"/>
                  </a:glow>
                </a:effectLst>
                <a:ea typeface="ＭＳ Ｐゴシック" charset="0"/>
              </a:rPr>
              <a:t> </a:t>
            </a:r>
            <a:r>
              <a:rPr lang="en-US" sz="2800" b="1" dirty="0">
                <a:effectLst>
                  <a:glow rad="190500">
                    <a:srgbClr val="000000"/>
                  </a:glow>
                </a:effectLst>
                <a:ea typeface="ＭＳ Ｐゴシック" charset="0"/>
              </a:rPr>
              <a:t>NLT</a:t>
            </a:r>
            <a:endParaRPr lang="en-US" sz="3600" b="1" dirty="0">
              <a:effectLst>
                <a:glow rad="190500">
                  <a:schemeClr val="tx1"/>
                </a:glow>
              </a:effectLst>
              <a:ea typeface="ＭＳ Ｐゴシック" charset="0"/>
            </a:endParaRPr>
          </a:p>
        </p:txBody>
      </p:sp>
      <p:sp>
        <p:nvSpPr>
          <p:cNvPr id="3" name="Title 1"/>
          <p:cNvSpPr txBox="1">
            <a:spLocks/>
          </p:cNvSpPr>
          <p:nvPr/>
        </p:nvSpPr>
        <p:spPr bwMode="auto">
          <a:xfrm>
            <a:off x="31618" y="1296144"/>
            <a:ext cx="4396366" cy="551723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190500">
                    <a:srgbClr val="000000"/>
                  </a:glow>
                </a:effectLst>
              </a:rPr>
              <a:t>Have you never heard? Have you never understood? The L</a:t>
            </a:r>
            <a:r>
              <a:rPr lang="en-US" sz="2800" b="1" dirty="0">
                <a:effectLst>
                  <a:glow rad="190500">
                    <a:srgbClr val="000000"/>
                  </a:glow>
                </a:effectLst>
              </a:rPr>
              <a:t>ORD</a:t>
            </a:r>
            <a:r>
              <a:rPr lang="en-US" sz="3200" b="1" dirty="0">
                <a:effectLst>
                  <a:glow rad="190500">
                    <a:srgbClr val="000000"/>
                  </a:glow>
                </a:effectLst>
              </a:rPr>
              <a:t> is the everlasting God, the Creator of all the earth. He never grows weak or weary. No one can measure the depths of his understanding.</a:t>
            </a:r>
          </a:p>
        </p:txBody>
      </p:sp>
    </p:spTree>
    <p:extLst>
      <p:ext uri="{BB962C8B-B14F-4D97-AF65-F5344CB8AC3E}">
        <p14:creationId xmlns:p14="http://schemas.microsoft.com/office/powerpoint/2010/main" val="300101875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3" name="Picture 4" descr="tired-runner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793750"/>
            <a:ext cx="9118600" cy="606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27584" y="5703317"/>
            <a:ext cx="7770813" cy="1141413"/>
          </a:xfrm>
        </p:spPr>
        <p:txBody>
          <a:bodyPr/>
          <a:lstStyle/>
          <a:p>
            <a:pPr>
              <a:defRPr/>
            </a:pPr>
            <a:r>
              <a:rPr lang="en-US" sz="3600" b="1" dirty="0">
                <a:effectLst>
                  <a:glow rad="190500">
                    <a:schemeClr val="tx1"/>
                  </a:glow>
                </a:effectLst>
                <a:ea typeface="ＭＳ Ｐゴシック" charset="0"/>
              </a:rPr>
              <a:t>Isaiah 40:29-30 </a:t>
            </a:r>
            <a:r>
              <a:rPr lang="en-US" sz="2800" b="1" dirty="0">
                <a:effectLst>
                  <a:glow rad="190500">
                    <a:schemeClr val="tx1"/>
                  </a:glow>
                </a:effectLst>
                <a:ea typeface="ＭＳ Ｐゴシック" charset="0"/>
              </a:rPr>
              <a:t>NLT</a:t>
            </a:r>
            <a:endParaRPr lang="en-US" sz="3600" b="1" dirty="0">
              <a:effectLst>
                <a:glow rad="190500">
                  <a:schemeClr val="tx1"/>
                </a:glow>
              </a:effectLst>
              <a:ea typeface="ＭＳ Ｐゴシック" charset="0"/>
            </a:endParaRPr>
          </a:p>
        </p:txBody>
      </p:sp>
      <p:sp>
        <p:nvSpPr>
          <p:cNvPr id="5" name="Title 1"/>
          <p:cNvSpPr txBox="1">
            <a:spLocks/>
          </p:cNvSpPr>
          <p:nvPr/>
        </p:nvSpPr>
        <p:spPr bwMode="auto">
          <a:xfrm>
            <a:off x="4283968" y="0"/>
            <a:ext cx="4860032" cy="3933056"/>
          </a:xfrm>
          <a:prstGeom prst="rect">
            <a:avLst/>
          </a:prstGeom>
          <a:noFill/>
          <a:ln>
            <a:noFill/>
          </a:ln>
        </p:spPr>
        <p:txBody>
          <a:bodyPr lIns="90000" tIns="46800" rIns="90000" bIns="46800"/>
          <a:lstStyle>
            <a:lvl1pPr algn="ctr" eaLnBrk="0" hangingPunct="0">
              <a:lnSpc>
                <a:spcPct val="95000"/>
              </a:lnSpc>
              <a:buClr>
                <a:srgbClr val="000000"/>
              </a:buClr>
              <a:buSzPct val="100000"/>
              <a:buFont typeface="Times New Roman" charset="0"/>
              <a:defRPr sz="4400">
                <a:solidFill>
                  <a:srgbClr val="FFFFFF"/>
                </a:solidFill>
                <a:effectLst>
                  <a:glow rad="190500">
                    <a:schemeClr val="tx1"/>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defTabSz="449263" fontAlgn="base">
              <a:spcBef>
                <a:spcPct val="0"/>
              </a:spcBef>
              <a:spcAft>
                <a:spcPct val="0"/>
              </a:spcAft>
              <a:defRPr/>
            </a:pPr>
            <a:r>
              <a:rPr lang="en-US" altLang="zh-TW" sz="3200" b="1" baseline="30000" dirty="0">
                <a:effectLst>
                  <a:glow rad="190500">
                    <a:srgbClr val="000000"/>
                  </a:glow>
                </a:effectLst>
                <a:ea typeface="ＭＳ Ｐゴシック" charset="0"/>
              </a:rPr>
              <a:t>29</a:t>
            </a:r>
            <a:r>
              <a:rPr lang="en-US" sz="3200" b="1" dirty="0">
                <a:effectLst>
                  <a:glow rad="190500">
                    <a:srgbClr val="000000"/>
                  </a:glow>
                </a:effectLst>
                <a:ea typeface="ＭＳ Ｐゴシック" charset="0"/>
              </a:rPr>
              <a:t>He gives power to the weak and strength to the powerless. </a:t>
            </a:r>
          </a:p>
          <a:p>
            <a:pPr defTabSz="449263" fontAlgn="base">
              <a:spcBef>
                <a:spcPct val="0"/>
              </a:spcBef>
              <a:spcAft>
                <a:spcPct val="0"/>
              </a:spcAft>
              <a:defRPr/>
            </a:pPr>
            <a:r>
              <a:rPr lang="en-US" sz="3200" b="1" baseline="30000" dirty="0">
                <a:effectLst>
                  <a:glow rad="190500">
                    <a:srgbClr val="000000"/>
                  </a:glow>
                </a:effectLst>
                <a:ea typeface="ＭＳ Ｐゴシック" charset="0"/>
              </a:rPr>
              <a:t>30</a:t>
            </a:r>
            <a:r>
              <a:rPr lang="en-US" sz="3200" b="1" dirty="0">
                <a:effectLst>
                  <a:glow rad="190500">
                    <a:srgbClr val="000000"/>
                  </a:glow>
                </a:effectLst>
                <a:ea typeface="ＭＳ Ｐゴシック" charset="0"/>
              </a:rPr>
              <a:t>Even youths will become weak and tired, and young men will fall in exhaustion.</a:t>
            </a:r>
          </a:p>
        </p:txBody>
      </p:sp>
    </p:spTree>
    <p:extLst>
      <p:ext uri="{BB962C8B-B14F-4D97-AF65-F5344CB8AC3E}">
        <p14:creationId xmlns:p14="http://schemas.microsoft.com/office/powerpoint/2010/main" val="143255756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7" name="Title 1"/>
          <p:cNvSpPr>
            <a:spLocks noGrp="1"/>
          </p:cNvSpPr>
          <p:nvPr>
            <p:ph type="title"/>
          </p:nvPr>
        </p:nvSpPr>
        <p:spPr>
          <a:xfrm>
            <a:off x="4643438" y="6381750"/>
            <a:ext cx="4386262" cy="476250"/>
          </a:xfrm>
        </p:spPr>
        <p:txBody>
          <a:bodyPr/>
          <a:lstStyle/>
          <a:p>
            <a:r>
              <a:rPr lang="en-US" sz="2400" b="1">
                <a:latin typeface="Arial" charset="0"/>
                <a:ea typeface="MS PGothic" charset="0"/>
              </a:rPr>
              <a:t>Isaiah 40:31 NLT</a:t>
            </a:r>
          </a:p>
        </p:txBody>
      </p:sp>
      <p:pic>
        <p:nvPicPr>
          <p:cNvPr id="1038338" name="Picture 3" descr="eagle for clif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5496" y="3929878"/>
            <a:ext cx="9108504" cy="1268760"/>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127000">
                    <a:srgbClr val="000000">
                      <a:alpha val="75000"/>
                    </a:srgbClr>
                  </a:glow>
                </a:effectLst>
              </a:rPr>
              <a:t>They will soar high on wings like eagles. </a:t>
            </a:r>
          </a:p>
          <a:p>
            <a:pPr>
              <a:defRPr/>
            </a:pPr>
            <a:r>
              <a:rPr lang="en-US" sz="3200" b="1" dirty="0">
                <a:effectLst>
                  <a:glow rad="127000">
                    <a:srgbClr val="000000">
                      <a:alpha val="75000"/>
                    </a:srgbClr>
                  </a:glow>
                </a:effectLst>
              </a:rPr>
              <a:t>	 They will run and not grow weary. </a:t>
            </a:r>
          </a:p>
          <a:p>
            <a:pPr>
              <a:defRPr/>
            </a:pPr>
            <a:r>
              <a:rPr lang="en-US" sz="3200" b="1" dirty="0">
                <a:effectLst>
                  <a:glow rad="127000">
                    <a:srgbClr val="000000">
                      <a:alpha val="75000"/>
                    </a:srgbClr>
                  </a:glow>
                </a:effectLst>
              </a:rPr>
              <a:t>		 They will walk and not faint. </a:t>
            </a:r>
          </a:p>
        </p:txBody>
      </p:sp>
      <p:sp>
        <p:nvSpPr>
          <p:cNvPr id="5" name="Title 1"/>
          <p:cNvSpPr txBox="1">
            <a:spLocks/>
          </p:cNvSpPr>
          <p:nvPr/>
        </p:nvSpPr>
        <p:spPr bwMode="auto">
          <a:xfrm>
            <a:off x="44624" y="0"/>
            <a:ext cx="9108504" cy="1296144"/>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127000">
                    <a:srgbClr val="000000">
                      <a:alpha val="75000"/>
                    </a:srgbClr>
                  </a:glow>
                </a:effectLst>
              </a:rPr>
              <a:t>But those who trust in the L</a:t>
            </a:r>
            <a:r>
              <a:rPr lang="en-US" sz="2800" b="1" dirty="0">
                <a:effectLst>
                  <a:glow rad="127000">
                    <a:srgbClr val="000000">
                      <a:alpha val="75000"/>
                    </a:srgbClr>
                  </a:glow>
                </a:effectLst>
              </a:rPr>
              <a:t>ORD</a:t>
            </a:r>
            <a:r>
              <a:rPr lang="en-US" sz="3200" b="1" dirty="0">
                <a:effectLst>
                  <a:glow rad="127000">
                    <a:srgbClr val="000000">
                      <a:alpha val="75000"/>
                    </a:srgbClr>
                  </a:glow>
                </a:effectLst>
              </a:rPr>
              <a:t> will find new strength.</a:t>
            </a:r>
          </a:p>
        </p:txBody>
      </p:sp>
    </p:spTree>
    <p:extLst>
      <p:ext uri="{BB962C8B-B14F-4D97-AF65-F5344CB8AC3E}">
        <p14:creationId xmlns:p14="http://schemas.microsoft.com/office/powerpoint/2010/main" val="37318173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164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83050"/>
            <a:ext cx="3455988" cy="310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164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4083050"/>
            <a:ext cx="5715000" cy="310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916" name="Text Box 4"/>
          <p:cNvSpPr txBox="1">
            <a:spLocks noChangeArrowheads="1"/>
          </p:cNvSpPr>
          <p:nvPr/>
        </p:nvSpPr>
        <p:spPr bwMode="auto">
          <a:xfrm>
            <a:off x="327025" y="1127125"/>
            <a:ext cx="8328025" cy="2959100"/>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r>
              <a:rPr lang="ru-RU" sz="2900" b="1" dirty="0">
                <a:solidFill>
                  <a:srgbClr val="FFFFFF"/>
                </a:solidFill>
                <a:effectLst>
                  <a:outerShdw blurRad="50800" dist="38100" dir="2700000">
                    <a:srgbClr val="000000">
                      <a:alpha val="43000"/>
                    </a:srgbClr>
                  </a:outerShdw>
                </a:effectLst>
                <a:cs typeface="Arial" charset="0"/>
              </a:rPr>
              <a:t>"</a:t>
            </a:r>
            <a:r>
              <a:rPr lang="en-GB" sz="2900" b="1" dirty="0">
                <a:solidFill>
                  <a:srgbClr val="FFFFFF"/>
                </a:solidFill>
                <a:effectLst>
                  <a:outerShdw blurRad="50800" dist="38100" dir="2700000">
                    <a:srgbClr val="000000">
                      <a:alpha val="43000"/>
                    </a:srgbClr>
                  </a:outerShdw>
                </a:effectLst>
                <a:cs typeface="Arial" charset="0"/>
              </a:rPr>
              <a:t>Lift up your eyes to the heavens, look at the earth beneath; the heavens will vanish like smoke, the earth will wear out like a garment and its inhabitants die like flies. But my salvation will last forever, my righteousness will never fail.</a:t>
            </a:r>
            <a:r>
              <a:rPr lang="ru-RU" sz="2900" b="1" dirty="0">
                <a:solidFill>
                  <a:srgbClr val="FFFFFF"/>
                </a:solidFill>
                <a:effectLst>
                  <a:outerShdw blurRad="50800" dist="38100" dir="2700000">
                    <a:srgbClr val="000000">
                      <a:alpha val="43000"/>
                    </a:srgbClr>
                  </a:outerShdw>
                </a:effectLst>
              </a:rPr>
              <a:t>"</a:t>
            </a:r>
            <a:endParaRPr lang="en-GB" sz="2900" b="1" dirty="0">
              <a:solidFill>
                <a:srgbClr val="FFFFFF"/>
              </a:solidFill>
              <a:effectLst>
                <a:outerShdw blurRad="50800" dist="38100" dir="2700000">
                  <a:srgbClr val="000000">
                    <a:alpha val="43000"/>
                  </a:srgbClr>
                </a:outerShdw>
              </a:effectLst>
            </a:endParaRPr>
          </a:p>
          <a:p>
            <a:pPr algn="r" defTabSz="449263" eaLnBrk="1" fontAlgn="base" hangingPunct="1">
              <a:lnSpc>
                <a:spcPct val="93000"/>
              </a:lnSpc>
              <a:spcBef>
                <a:spcPct val="0"/>
              </a:spcBef>
              <a:spcAft>
                <a:spcPct val="0"/>
              </a:spcAft>
              <a:buClr>
                <a:srgbClr val="FFFFFF"/>
              </a:buClr>
              <a:buSzPct val="100000"/>
              <a:buFont typeface="Arial" charset="0"/>
              <a:buNone/>
              <a:defRPr/>
            </a:pPr>
            <a:r>
              <a:rPr lang="en-GB" sz="2900" b="1" dirty="0">
                <a:solidFill>
                  <a:srgbClr val="FFFFFF"/>
                </a:solidFill>
                <a:effectLst>
                  <a:outerShdw blurRad="50800" dist="38100" dir="2700000">
                    <a:srgbClr val="000000">
                      <a:alpha val="43000"/>
                    </a:srgbClr>
                  </a:outerShdw>
                </a:effectLst>
                <a:cs typeface="Arial" charset="0"/>
              </a:rPr>
              <a:t>(Isa. 51:6 </a:t>
            </a:r>
            <a:r>
              <a:rPr lang="en-GB" b="1" dirty="0">
                <a:solidFill>
                  <a:srgbClr val="FFFFFF"/>
                </a:solidFill>
                <a:effectLst>
                  <a:outerShdw blurRad="50800" dist="38100" dir="2700000">
                    <a:srgbClr val="000000">
                      <a:alpha val="43000"/>
                    </a:srgbClr>
                  </a:outerShdw>
                </a:effectLst>
                <a:cs typeface="Arial" charset="0"/>
              </a:rPr>
              <a:t>NIV</a:t>
            </a:r>
            <a:r>
              <a:rPr lang="en-GB" sz="2900" b="1" dirty="0">
                <a:solidFill>
                  <a:srgbClr val="FFFFFF"/>
                </a:solidFill>
                <a:effectLst>
                  <a:outerShdw blurRad="50800" dist="38100" dir="2700000">
                    <a:srgbClr val="000000">
                      <a:alpha val="43000"/>
                    </a:srgbClr>
                  </a:outerShdw>
                </a:effectLst>
                <a:cs typeface="Arial" charset="0"/>
              </a:rPr>
              <a:t>)</a:t>
            </a:r>
          </a:p>
        </p:txBody>
      </p:sp>
      <p:sp>
        <p:nvSpPr>
          <p:cNvPr id="616453" name="Text Box 5"/>
          <p:cNvSpPr txBox="1">
            <a:spLocks noChangeArrowheads="1"/>
          </p:cNvSpPr>
          <p:nvPr/>
        </p:nvSpPr>
        <p:spPr bwMode="auto">
          <a:xfrm>
            <a:off x="0" y="620713"/>
            <a:ext cx="1960563"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r>
              <a:rPr lang="en-GB" sz="2500" dirty="0">
                <a:solidFill>
                  <a:srgbClr val="FFFFFF"/>
                </a:solidFill>
              </a:rPr>
              <a:t>Key Verse:</a:t>
            </a:r>
          </a:p>
        </p:txBody>
      </p:sp>
      <p:sp>
        <p:nvSpPr>
          <p:cNvPr id="616454" name="Text Box 6"/>
          <p:cNvSpPr txBox="1">
            <a:spLocks noChangeArrowheads="1"/>
          </p:cNvSpPr>
          <p:nvPr/>
        </p:nvSpPr>
        <p:spPr bwMode="auto">
          <a:xfrm>
            <a:off x="7021513" y="163513"/>
            <a:ext cx="1958975"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r" defTabSz="449263" eaLnBrk="1" fontAlgn="base" hangingPunct="1">
              <a:lnSpc>
                <a:spcPct val="93000"/>
              </a:lnSpc>
              <a:spcBef>
                <a:spcPct val="0"/>
              </a:spcBef>
              <a:spcAft>
                <a:spcPct val="0"/>
              </a:spcAft>
              <a:buClr>
                <a:srgbClr val="FFFFFF"/>
              </a:buClr>
              <a:buSzPct val="100000"/>
              <a:buFont typeface="Arial" charset="0"/>
              <a:buNone/>
            </a:pPr>
            <a:r>
              <a:rPr lang="en-GB" sz="2500" b="1">
                <a:solidFill>
                  <a:srgbClr val="FFFFFF"/>
                </a:solidFill>
              </a:rPr>
              <a:t>452</a:t>
            </a:r>
          </a:p>
        </p:txBody>
      </p:sp>
    </p:spTree>
    <p:extLst>
      <p:ext uri="{BB962C8B-B14F-4D97-AF65-F5344CB8AC3E}">
        <p14:creationId xmlns:p14="http://schemas.microsoft.com/office/powerpoint/2010/main" val="2377052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5" name="Picture 2" descr="Eagle Above Clou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10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0386" name="Title 1"/>
          <p:cNvSpPr>
            <a:spLocks noGrp="1"/>
          </p:cNvSpPr>
          <p:nvPr>
            <p:ph type="title"/>
          </p:nvPr>
        </p:nvSpPr>
        <p:spPr>
          <a:xfrm>
            <a:off x="4643438" y="6381750"/>
            <a:ext cx="4386262" cy="204788"/>
          </a:xfrm>
        </p:spPr>
        <p:txBody>
          <a:bodyPr/>
          <a:lstStyle/>
          <a:p>
            <a:r>
              <a:rPr lang="en-US" sz="3200" b="1">
                <a:latin typeface="Arial" charset="0"/>
                <a:ea typeface="MS PGothic" charset="0"/>
              </a:rPr>
              <a:t>Isaiah 40:31 NLT</a:t>
            </a:r>
          </a:p>
        </p:txBody>
      </p:sp>
      <p:sp>
        <p:nvSpPr>
          <p:cNvPr id="5" name="Title 1"/>
          <p:cNvSpPr txBox="1">
            <a:spLocks/>
          </p:cNvSpPr>
          <p:nvPr/>
        </p:nvSpPr>
        <p:spPr bwMode="auto">
          <a:xfrm>
            <a:off x="-35694" y="0"/>
            <a:ext cx="9108504" cy="2492896"/>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4000" b="1" dirty="0">
                <a:effectLst>
                  <a:glow rad="127000">
                    <a:srgbClr val="000000">
                      <a:alpha val="75000"/>
                    </a:srgbClr>
                  </a:glow>
                </a:effectLst>
              </a:rPr>
              <a:t>…They will soar high </a:t>
            </a:r>
            <a:br>
              <a:rPr lang="en-US" sz="4000" b="1" dirty="0">
                <a:effectLst>
                  <a:glow rad="127000">
                    <a:srgbClr val="000000">
                      <a:alpha val="75000"/>
                    </a:srgbClr>
                  </a:glow>
                </a:effectLst>
              </a:rPr>
            </a:br>
            <a:r>
              <a:rPr lang="en-US" sz="4000" b="1" dirty="0">
                <a:effectLst>
                  <a:glow rad="127000">
                    <a:srgbClr val="000000">
                      <a:alpha val="75000"/>
                    </a:srgbClr>
                  </a:glow>
                </a:effectLst>
              </a:rPr>
              <a:t>on wings like eagles…</a:t>
            </a:r>
          </a:p>
        </p:txBody>
      </p:sp>
    </p:spTree>
    <p:extLst>
      <p:ext uri="{BB962C8B-B14F-4D97-AF65-F5344CB8AC3E}">
        <p14:creationId xmlns:p14="http://schemas.microsoft.com/office/powerpoint/2010/main" val="15486652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1" name="Picture 3" descr="hand empower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438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482" name="Title 1"/>
          <p:cNvSpPr>
            <a:spLocks noGrp="1"/>
          </p:cNvSpPr>
          <p:nvPr>
            <p:ph type="title"/>
          </p:nvPr>
        </p:nvSpPr>
        <p:spPr>
          <a:xfrm>
            <a:off x="2373428" y="-26988"/>
            <a:ext cx="6769100" cy="863601"/>
          </a:xfrm>
          <a:solidFill>
            <a:srgbClr val="000000"/>
          </a:solidFill>
        </p:spPr>
        <p:txBody>
          <a:bodyPr/>
          <a:lstStyle/>
          <a:p>
            <a:r>
              <a:rPr lang="en-US" b="1">
                <a:latin typeface="Arial" charset="0"/>
                <a:ea typeface="MS PGothic" charset="0"/>
              </a:rPr>
              <a:t>Main Idea of Isaiah 40</a:t>
            </a:r>
          </a:p>
        </p:txBody>
      </p:sp>
      <p:sp>
        <p:nvSpPr>
          <p:cNvPr id="1044483" name="Title 1"/>
          <p:cNvSpPr txBox="1">
            <a:spLocks/>
          </p:cNvSpPr>
          <p:nvPr/>
        </p:nvSpPr>
        <p:spPr bwMode="auto">
          <a:xfrm>
            <a:off x="0" y="4365624"/>
            <a:ext cx="9144000"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fontAlgn="base">
              <a:lnSpc>
                <a:spcPct val="95000"/>
              </a:lnSpc>
              <a:spcBef>
                <a:spcPct val="0"/>
              </a:spcBef>
              <a:spcAft>
                <a:spcPct val="0"/>
              </a:spcAft>
              <a:buClr>
                <a:srgbClr val="000000"/>
              </a:buClr>
              <a:buSzPct val="100000"/>
              <a:buFont typeface="Times New Roman" charset="0"/>
              <a:buNone/>
            </a:pPr>
            <a:r>
              <a:rPr lang="en-US" sz="4400" b="1" dirty="0">
                <a:solidFill>
                  <a:srgbClr val="FFFFFF"/>
                </a:solidFill>
                <a:ea typeface="MS PGothic" charset="0"/>
                <a:cs typeface="MS PGothic" charset="0"/>
              </a:rPr>
              <a:t>He </a:t>
            </a:r>
            <a:r>
              <a:rPr lang="en-US" sz="4400" b="1" dirty="0">
                <a:solidFill>
                  <a:srgbClr val="FFFF00"/>
                </a:solidFill>
                <a:ea typeface="MS PGothic" charset="0"/>
                <a:cs typeface="MS PGothic" charset="0"/>
              </a:rPr>
              <a:t>cares</a:t>
            </a:r>
            <a:r>
              <a:rPr lang="en-US" sz="4400" b="1" dirty="0">
                <a:solidFill>
                  <a:srgbClr val="FFFFFF"/>
                </a:solidFill>
                <a:ea typeface="MS PGothic" charset="0"/>
                <a:cs typeface="MS PGothic" charset="0"/>
              </a:rPr>
              <a:t> and He</a:t>
            </a:r>
            <a:r>
              <a:rPr lang="uk-UA" sz="4400" b="1" dirty="0">
                <a:solidFill>
                  <a:srgbClr val="FFFFFF"/>
                </a:solidFill>
                <a:ea typeface="MS PGothic" charset="0"/>
                <a:cs typeface="MS PGothic" charset="0"/>
              </a:rPr>
              <a:t>'</a:t>
            </a:r>
            <a:r>
              <a:rPr lang="en-US" sz="4400" b="1" dirty="0">
                <a:solidFill>
                  <a:srgbClr val="FFFFFF"/>
                </a:solidFill>
                <a:ea typeface="MS PGothic" charset="0"/>
                <a:cs typeface="MS PGothic" charset="0"/>
              </a:rPr>
              <a:t>s </a:t>
            </a:r>
            <a:r>
              <a:rPr lang="en-US" sz="4400" b="1" dirty="0">
                <a:solidFill>
                  <a:srgbClr val="FFFF00"/>
                </a:solidFill>
                <a:ea typeface="MS PGothic" charset="0"/>
                <a:cs typeface="MS PGothic" charset="0"/>
              </a:rPr>
              <a:t>able</a:t>
            </a:r>
            <a:r>
              <a:rPr lang="en-US" sz="4400" b="1" dirty="0">
                <a:solidFill>
                  <a:srgbClr val="FFFFFF"/>
                </a:solidFill>
                <a:ea typeface="MS PGothic" charset="0"/>
                <a:cs typeface="MS PGothic" charset="0"/>
              </a:rPr>
              <a:t>, </a:t>
            </a:r>
            <a:br>
              <a:rPr lang="en-US" sz="4400" b="1" dirty="0">
                <a:solidFill>
                  <a:srgbClr val="FFFFFF"/>
                </a:solidFill>
                <a:ea typeface="MS PGothic" charset="0"/>
                <a:cs typeface="MS PGothic" charset="0"/>
              </a:rPr>
            </a:br>
            <a:r>
              <a:rPr lang="en-US" sz="4400" b="1" dirty="0">
                <a:solidFill>
                  <a:srgbClr val="FFFFFF"/>
                </a:solidFill>
                <a:ea typeface="MS PGothic" charset="0"/>
                <a:cs typeface="MS PGothic" charset="0"/>
              </a:rPr>
              <a:t>so </a:t>
            </a:r>
            <a:r>
              <a:rPr lang="en-US" sz="4400" b="1" dirty="0">
                <a:solidFill>
                  <a:srgbClr val="FFFF00"/>
                </a:solidFill>
                <a:ea typeface="MS PGothic" charset="0"/>
                <a:cs typeface="MS PGothic" charset="0"/>
              </a:rPr>
              <a:t>trust</a:t>
            </a:r>
            <a:r>
              <a:rPr lang="en-US" sz="4400" b="1" dirty="0">
                <a:solidFill>
                  <a:srgbClr val="FFFFFF"/>
                </a:solidFill>
                <a:ea typeface="MS PGothic" charset="0"/>
                <a:cs typeface="MS PGothic" charset="0"/>
              </a:rPr>
              <a:t> Him</a:t>
            </a:r>
          </a:p>
        </p:txBody>
      </p:sp>
    </p:spTree>
    <p:extLst>
      <p:ext uri="{BB962C8B-B14F-4D97-AF65-F5344CB8AC3E}">
        <p14:creationId xmlns:p14="http://schemas.microsoft.com/office/powerpoint/2010/main" val="190702075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53</a:t>
            </a:r>
          </a:p>
        </p:txBody>
      </p:sp>
    </p:spTree>
    <p:extLst>
      <p:ext uri="{BB962C8B-B14F-4D97-AF65-F5344CB8AC3E}">
        <p14:creationId xmlns:p14="http://schemas.microsoft.com/office/powerpoint/2010/main" val="3900209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051300" y="0"/>
            <a:ext cx="5091113" cy="6859588"/>
            <a:chOff x="2552" y="0"/>
            <a:chExt cx="3207" cy="4321"/>
          </a:xfrm>
        </p:grpSpPr>
        <p:pic>
          <p:nvPicPr>
            <p:cNvPr id="8806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2" y="0"/>
              <a:ext cx="3208" cy="4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806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6" y="1564"/>
              <a:ext cx="912"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pic>
        <p:nvPicPr>
          <p:cNvPr id="880642" name="Picture 4"/>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0" y="0"/>
            <a:ext cx="4576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4757" name="Text Box 5"/>
          <p:cNvSpPr txBox="1">
            <a:spLocks noChangeArrowheads="1"/>
          </p:cNvSpPr>
          <p:nvPr/>
        </p:nvSpPr>
        <p:spPr bwMode="auto">
          <a:xfrm>
            <a:off x="914400" y="188913"/>
            <a:ext cx="7239000" cy="871537"/>
          </a:xfrm>
          <a:prstGeom prst="rect">
            <a:avLst/>
          </a:prstGeom>
          <a:solidFill>
            <a:srgbClr val="000000"/>
          </a:solidFill>
          <a:ln>
            <a:noFill/>
          </a:ln>
          <a:effectLst>
            <a:outerShdw dist="38184" dir="2700000" algn="ctr" rotWithShape="0">
              <a:srgbClr val="FF0000">
                <a:alpha val="75014"/>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CC"/>
              </a:buClr>
              <a:buSzPct val="100000"/>
              <a:buFont typeface="Tahoma" charset="0"/>
              <a:buNone/>
            </a:pPr>
            <a:r>
              <a:rPr lang="en-GB" sz="4400">
                <a:solidFill>
                  <a:srgbClr val="FFFFCC"/>
                </a:solidFill>
                <a:latin typeface="Tahoma" charset="0"/>
              </a:rPr>
              <a:t>The Same Messiah?</a:t>
            </a:r>
          </a:p>
        </p:txBody>
      </p:sp>
      <p:sp>
        <p:nvSpPr>
          <p:cNvPr id="880644" name="Text Box 6"/>
          <p:cNvSpPr txBox="1">
            <a:spLocks noChangeArrowheads="1"/>
          </p:cNvSpPr>
          <p:nvPr/>
        </p:nvSpPr>
        <p:spPr bwMode="auto">
          <a:xfrm>
            <a:off x="-36513" y="1120775"/>
            <a:ext cx="4613276"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lnSpc>
                <a:spcPct val="80000"/>
              </a:lnSpc>
              <a:spcBef>
                <a:spcPct val="0"/>
              </a:spcBef>
              <a:spcAft>
                <a:spcPct val="0"/>
              </a:spcAft>
              <a:buClr>
                <a:srgbClr val="000000"/>
              </a:buClr>
              <a:buSzPct val="100000"/>
              <a:buFont typeface="Arial" charset="0"/>
              <a:buNone/>
            </a:pPr>
            <a:r>
              <a:rPr lang="ru-RU" altLang="ja-JP" sz="2800" b="1" dirty="0">
                <a:solidFill>
                  <a:srgbClr val="000000"/>
                </a:solidFill>
                <a:cs typeface="Arial" charset="0"/>
              </a:rPr>
              <a:t>"</a:t>
            </a:r>
            <a:r>
              <a:rPr lang="en-GB" altLang="ja-JP" sz="2800" b="1" dirty="0">
                <a:solidFill>
                  <a:srgbClr val="000000"/>
                </a:solidFill>
                <a:cs typeface="Arial" charset="0"/>
              </a:rPr>
              <a:t>He </a:t>
            </a:r>
            <a:r>
              <a:rPr lang="en-GB" altLang="ja-JP" sz="2800" b="1" dirty="0">
                <a:solidFill>
                  <a:srgbClr val="000000"/>
                </a:solidFill>
              </a:rPr>
              <a:t>will rule with fairness and justice from the throne of his ancestor David for all eternity</a:t>
            </a:r>
            <a:r>
              <a:rPr lang="ru-RU" altLang="ja-JP" sz="2800" b="1" dirty="0">
                <a:solidFill>
                  <a:srgbClr val="000000"/>
                </a:solidFill>
              </a:rPr>
              <a:t>"</a:t>
            </a:r>
            <a:r>
              <a:rPr lang="en-GB" altLang="ja-JP" sz="2800" b="1" dirty="0">
                <a:solidFill>
                  <a:srgbClr val="000000"/>
                </a:solidFill>
              </a:rPr>
              <a:t> </a:t>
            </a:r>
            <a:br>
              <a:rPr lang="en-GB" altLang="ja-JP" sz="2800" b="1" dirty="0">
                <a:solidFill>
                  <a:srgbClr val="000000"/>
                </a:solidFill>
              </a:rPr>
            </a:br>
            <a:r>
              <a:rPr lang="en-GB" altLang="ja-JP" sz="2800" b="1" dirty="0">
                <a:solidFill>
                  <a:srgbClr val="000000"/>
                </a:solidFill>
              </a:rPr>
              <a:t>(9:7)</a:t>
            </a:r>
            <a:endParaRPr lang="en-GB" sz="2800" b="1" dirty="0">
              <a:solidFill>
                <a:srgbClr val="000000"/>
              </a:solidFill>
            </a:endParaRPr>
          </a:p>
        </p:txBody>
      </p:sp>
      <p:sp>
        <p:nvSpPr>
          <p:cNvPr id="880645" name="Text Box 7"/>
          <p:cNvSpPr txBox="1">
            <a:spLocks noChangeArrowheads="1"/>
          </p:cNvSpPr>
          <p:nvPr/>
        </p:nvSpPr>
        <p:spPr bwMode="auto">
          <a:xfrm>
            <a:off x="4557713" y="1120775"/>
            <a:ext cx="4567237"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lnSpc>
                <a:spcPct val="80000"/>
              </a:lnSpc>
              <a:spcBef>
                <a:spcPct val="0"/>
              </a:spcBef>
              <a:spcAft>
                <a:spcPct val="0"/>
              </a:spcAft>
              <a:buClr>
                <a:srgbClr val="000000"/>
              </a:buClr>
              <a:buSzPct val="100000"/>
              <a:buFont typeface="Arial" charset="0"/>
              <a:buNone/>
            </a:pPr>
            <a:r>
              <a:rPr lang="ru-RU" altLang="ja-JP" sz="2800" b="1" dirty="0">
                <a:solidFill>
                  <a:srgbClr val="000000"/>
                </a:solidFill>
                <a:cs typeface="Arial" charset="0"/>
              </a:rPr>
              <a:t>"</a:t>
            </a:r>
            <a:r>
              <a:rPr lang="en-GB" altLang="ja-JP" sz="2800" b="1" dirty="0">
                <a:solidFill>
                  <a:srgbClr val="000000"/>
                </a:solidFill>
                <a:cs typeface="Arial" charset="0"/>
              </a:rPr>
              <a:t>He was despised and rejected—a man of sorrows, acquainted with deepest grief…</a:t>
            </a:r>
            <a:r>
              <a:rPr lang="ru-RU" altLang="ja-JP" sz="2800" b="1" dirty="0">
                <a:solidFill>
                  <a:srgbClr val="000000"/>
                </a:solidFill>
                <a:cs typeface="Arial" charset="0"/>
              </a:rPr>
              <a:t>"</a:t>
            </a:r>
            <a:r>
              <a:rPr lang="en-GB" altLang="ja-JP" sz="2800" b="1" dirty="0">
                <a:solidFill>
                  <a:srgbClr val="000000"/>
                </a:solidFill>
                <a:cs typeface="Arial" charset="0"/>
              </a:rPr>
              <a:t> </a:t>
            </a:r>
            <a:br>
              <a:rPr lang="en-GB" altLang="ja-JP" sz="2800" b="1" dirty="0">
                <a:solidFill>
                  <a:srgbClr val="000000"/>
                </a:solidFill>
                <a:cs typeface="Arial" charset="0"/>
              </a:rPr>
            </a:br>
            <a:r>
              <a:rPr lang="en-GB" altLang="ja-JP" sz="2800" b="1" dirty="0">
                <a:solidFill>
                  <a:srgbClr val="000000"/>
                </a:solidFill>
                <a:cs typeface="Arial" charset="0"/>
              </a:rPr>
              <a:t>(53:3)</a:t>
            </a:r>
            <a:endParaRPr lang="en-GB" sz="2800" b="1" dirty="0">
              <a:solidFill>
                <a:srgbClr val="000000"/>
              </a:solidFill>
              <a:cs typeface="Arial" charset="0"/>
            </a:endParaRPr>
          </a:p>
        </p:txBody>
      </p:sp>
    </p:spTree>
    <p:extLst>
      <p:ext uri="{BB962C8B-B14F-4D97-AF65-F5344CB8AC3E}">
        <p14:creationId xmlns:p14="http://schemas.microsoft.com/office/powerpoint/2010/main" val="1588497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65</a:t>
            </a:r>
          </a:p>
        </p:txBody>
      </p:sp>
    </p:spTree>
    <p:extLst>
      <p:ext uri="{BB962C8B-B14F-4D97-AF65-F5344CB8AC3E}">
        <p14:creationId xmlns:p14="http://schemas.microsoft.com/office/powerpoint/2010/main" val="4121803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898" y="44624"/>
            <a:ext cx="9130101" cy="5708800"/>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65:17-18a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14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defTabSz="449263" fontAlgn="base">
              <a:spcBef>
                <a:spcPts val="800"/>
              </a:spcBef>
              <a:spcAft>
                <a:spcPct val="0"/>
              </a:spcAft>
              <a:buClr>
                <a:srgbClr val="D2D2D2"/>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2800" b="1" dirty="0">
                <a:solidFill>
                  <a:srgbClr val="FFFFFF"/>
                </a:solidFill>
                <a:effectLst>
                  <a:glow rad="228600">
                    <a:srgbClr val="000000"/>
                  </a:glow>
                </a:effectLst>
                <a:latin typeface="Arial" charset="0"/>
                <a:ea typeface="ＭＳ Ｐゴシック" charset="0"/>
                <a:cs typeface="Arial" charset="0"/>
              </a:rPr>
              <a:t>"</a:t>
            </a:r>
            <a:r>
              <a:rPr lang="en-GB" sz="2800" b="1" dirty="0">
                <a:solidFill>
                  <a:srgbClr val="FFFFFF"/>
                </a:solidFill>
                <a:effectLst>
                  <a:glow rad="228600">
                    <a:srgbClr val="000000"/>
                  </a:glow>
                </a:effectLst>
                <a:latin typeface="Arial" charset="0"/>
                <a:ea typeface="ＭＳ Ｐゴシック" charset="0"/>
                <a:cs typeface="Arial" charset="0"/>
              </a:rPr>
              <a:t>Look! I am creating new heavens and a new earth, and no one will even think about the old ones anymore. </a:t>
            </a:r>
            <a:r>
              <a:rPr lang="en-GB" sz="2800" b="1" baseline="30000" dirty="0">
                <a:solidFill>
                  <a:srgbClr val="FFFFFF"/>
                </a:solidFill>
                <a:effectLst>
                  <a:glow rad="228600">
                    <a:srgbClr val="000000"/>
                  </a:glow>
                </a:effectLst>
                <a:latin typeface="Arial" charset="0"/>
                <a:ea typeface="ＭＳ Ｐゴシック" charset="0"/>
                <a:cs typeface="Arial" charset="0"/>
              </a:rPr>
              <a:t>18</a:t>
            </a:r>
            <a:r>
              <a:rPr lang="en-GB" sz="2800" b="1" dirty="0">
                <a:solidFill>
                  <a:srgbClr val="FFFFFF"/>
                </a:solidFill>
                <a:effectLst>
                  <a:glow rad="228600">
                    <a:srgbClr val="000000"/>
                  </a:glow>
                </a:effectLst>
                <a:latin typeface="Arial" charset="0"/>
                <a:ea typeface="ＭＳ Ｐゴシック" charset="0"/>
                <a:cs typeface="Arial" charset="0"/>
              </a:rPr>
              <a:t>Be glad; rejoice forever in my creation!</a:t>
            </a:r>
            <a:r>
              <a:rPr lang="ru-RU" sz="2800" b="1" dirty="0">
                <a:solidFill>
                  <a:srgbClr val="FFFFFF"/>
                </a:solidFill>
                <a:effectLst>
                  <a:glow rad="228600">
                    <a:srgbClr val="000000"/>
                  </a:glow>
                </a:effectLst>
                <a:latin typeface="Arial" charset="0"/>
                <a:ea typeface="ＭＳ Ｐゴシック" charset="0"/>
                <a:cs typeface="Arial" charset="0"/>
              </a:rPr>
              <a:t>"</a:t>
            </a:r>
            <a:endParaRPr lang="en-GB" sz="2800" b="1"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382121672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 Box 1"/>
          <p:cNvSpPr txBox="1">
            <a:spLocks noChangeArrowheads="1"/>
          </p:cNvSpPr>
          <p:nvPr/>
        </p:nvSpPr>
        <p:spPr bwMode="auto">
          <a:xfrm>
            <a:off x="457200" y="279400"/>
            <a:ext cx="8224838" cy="1130300"/>
          </a:xfrm>
          <a:prstGeom prst="rect">
            <a:avLst/>
          </a:prstGeom>
          <a:noFill/>
          <a:ln w="9525">
            <a:noFill/>
            <a:round/>
            <a:headEnd/>
            <a:tailEnd/>
          </a:ln>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fontAlgn="base" hangingPunct="1">
              <a:lnSpc>
                <a:spcPct val="93000"/>
              </a:lnSpc>
              <a:spcBef>
                <a:spcPct val="0"/>
              </a:spcBef>
              <a:spcAft>
                <a:spcPct val="0"/>
              </a:spcAft>
              <a:buClr>
                <a:srgbClr val="FFFFFF"/>
              </a:buClr>
              <a:buSzPct val="100000"/>
              <a:buFont typeface="Arial" charset="0"/>
              <a:buNone/>
              <a:defRPr/>
            </a:pPr>
            <a:r>
              <a:rPr lang="en-GB" sz="4000" b="1">
                <a:solidFill>
                  <a:srgbClr val="FFFFFF"/>
                </a:solidFill>
                <a:effectLst>
                  <a:outerShdw blurRad="38100" dist="38100" dir="2700000" algn="tl">
                    <a:srgbClr val="000000"/>
                  </a:outerShdw>
                </a:effectLst>
              </a:rPr>
              <a:t>Isaiah vs John on the </a:t>
            </a:r>
            <a:br>
              <a:rPr lang="en-GB" sz="4000" b="1">
                <a:solidFill>
                  <a:srgbClr val="FFFFFF"/>
                </a:solidFill>
                <a:effectLst>
                  <a:outerShdw blurRad="38100" dist="38100" dir="2700000" algn="tl">
                    <a:srgbClr val="000000"/>
                  </a:outerShdw>
                </a:effectLst>
              </a:rPr>
            </a:br>
            <a:r>
              <a:rPr lang="en-GB" sz="4000" b="1">
                <a:solidFill>
                  <a:srgbClr val="FFFFFF"/>
                </a:solidFill>
                <a:effectLst>
                  <a:outerShdw blurRad="38100" dist="38100" dir="2700000" algn="tl">
                    <a:srgbClr val="000000"/>
                  </a:outerShdw>
                </a:effectLst>
              </a:rPr>
              <a:t>New Heaven(s) and New Earth</a:t>
            </a:r>
          </a:p>
        </p:txBody>
      </p:sp>
      <p:grpSp>
        <p:nvGrpSpPr>
          <p:cNvPr id="1096706" name="Group 2"/>
          <p:cNvGrpSpPr>
            <a:grpSpLocks/>
          </p:cNvGrpSpPr>
          <p:nvPr/>
        </p:nvGrpSpPr>
        <p:grpSpPr bwMode="auto">
          <a:xfrm>
            <a:off x="234950" y="1671638"/>
            <a:ext cx="8815388" cy="4994275"/>
            <a:chOff x="163" y="1161"/>
            <a:chExt cx="6122" cy="3468"/>
          </a:xfrm>
        </p:grpSpPr>
        <p:sp>
          <p:nvSpPr>
            <p:cNvPr id="36867" name="Rectangle 3"/>
            <p:cNvSpPr>
              <a:spLocks noChangeArrowheads="1"/>
            </p:cNvSpPr>
            <p:nvPr/>
          </p:nvSpPr>
          <p:spPr bwMode="auto">
            <a:xfrm>
              <a:off x="163" y="1161"/>
              <a:ext cx="3059" cy="347"/>
            </a:xfrm>
            <a:prstGeom prst="rect">
              <a:avLst/>
            </a:prstGeom>
            <a:solidFill>
              <a:srgbClr val="0066CC"/>
            </a:solidFill>
            <a:ln w="9525">
              <a:noFill/>
              <a:round/>
              <a:headEnd/>
              <a:tailEnd/>
            </a:ln>
            <a:effectLst/>
          </p:spPr>
          <p:txBody>
            <a:bodyPr lIns="90000" tIns="175320" rIns="90000" bIns="46800" anchor="ctr"/>
            <a:lstStyle/>
            <a:p>
              <a:pPr defTabSz="449263" fontAlgn="base">
                <a:lnSpc>
                  <a:spcPct val="81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Isaiah 65–66 </a:t>
              </a:r>
            </a:p>
          </p:txBody>
        </p:sp>
        <p:sp>
          <p:nvSpPr>
            <p:cNvPr id="36868" name="Rectangle 4"/>
            <p:cNvSpPr>
              <a:spLocks noChangeArrowheads="1"/>
            </p:cNvSpPr>
            <p:nvPr/>
          </p:nvSpPr>
          <p:spPr bwMode="auto">
            <a:xfrm>
              <a:off x="3222" y="1161"/>
              <a:ext cx="3064" cy="347"/>
            </a:xfrm>
            <a:prstGeom prst="rect">
              <a:avLst/>
            </a:prstGeom>
            <a:solidFill>
              <a:srgbClr val="0066CC"/>
            </a:solidFill>
            <a:ln w="9525">
              <a:noFill/>
              <a:round/>
              <a:headEnd/>
              <a:tailEnd/>
            </a:ln>
            <a:effectLst/>
          </p:spPr>
          <p:txBody>
            <a:bodyPr lIns="90000" tIns="175320" rIns="90000" bIns="46800" anchor="ctr"/>
            <a:lstStyle/>
            <a:p>
              <a:pPr defTabSz="449263" fontAlgn="base">
                <a:lnSpc>
                  <a:spcPct val="81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Revelation 21</a:t>
              </a:r>
            </a:p>
          </p:txBody>
        </p:sp>
        <p:sp>
          <p:nvSpPr>
            <p:cNvPr id="1096710" name="Rectangle 5"/>
            <p:cNvSpPr>
              <a:spLocks noChangeArrowheads="1"/>
            </p:cNvSpPr>
            <p:nvPr/>
          </p:nvSpPr>
          <p:spPr bwMode="auto">
            <a:xfrm>
              <a:off x="163" y="1508"/>
              <a:ext cx="3059" cy="774"/>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175320" rIns="90000" bIns="46800" anchor="ctr"/>
            <a:lstStyle/>
            <a:p>
              <a:pPr defTabSz="449263" fontAlgn="base">
                <a:lnSpc>
                  <a:spcPct val="81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FFFFFF"/>
                  </a:solidFill>
                  <a:latin typeface="Arial" charset="0"/>
                  <a:ea typeface="ＭＳ Ｐゴシック" charset="0"/>
                  <a:cs typeface="ＭＳ Ｐゴシック" charset="0"/>
                </a:rPr>
                <a:t>Death occurs </a:t>
              </a:r>
            </a:p>
            <a:p>
              <a:pPr defTabSz="449263" fontAlgn="base">
                <a:lnSpc>
                  <a:spcPct val="81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FFFFFF"/>
                  </a:solidFill>
                  <a:latin typeface="Arial" charset="0"/>
                  <a:ea typeface="ＭＳ Ｐゴシック" charset="0"/>
                  <a:cs typeface="ＭＳ Ｐゴシック" charset="0"/>
                </a:rPr>
                <a:t>(Isa. 65:20, 66:24)</a:t>
              </a:r>
            </a:p>
          </p:txBody>
        </p:sp>
        <p:sp>
          <p:nvSpPr>
            <p:cNvPr id="1096711" name="Rectangle 6"/>
            <p:cNvSpPr>
              <a:spLocks noChangeArrowheads="1"/>
            </p:cNvSpPr>
            <p:nvPr/>
          </p:nvSpPr>
          <p:spPr bwMode="auto">
            <a:xfrm>
              <a:off x="3222" y="1508"/>
              <a:ext cx="3064" cy="774"/>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175320" rIns="90000" bIns="46800" anchor="ctr"/>
            <a:lstStyle/>
            <a:p>
              <a:pPr defTabSz="449263" fontAlgn="base">
                <a:lnSpc>
                  <a:spcPct val="81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FFFFFF"/>
                  </a:solidFill>
                  <a:latin typeface="Arial" charset="0"/>
                  <a:ea typeface="ＭＳ Ｐゴシック" charset="0"/>
                  <a:cs typeface="ＭＳ Ｐゴシック" charset="0"/>
                </a:rPr>
                <a:t>No more death, dying or pain (Rev. 20:14, 21:4)</a:t>
              </a:r>
            </a:p>
          </p:txBody>
        </p:sp>
        <p:sp>
          <p:nvSpPr>
            <p:cNvPr id="1096712" name="Rectangle 7"/>
            <p:cNvSpPr>
              <a:spLocks noChangeArrowheads="1"/>
            </p:cNvSpPr>
            <p:nvPr/>
          </p:nvSpPr>
          <p:spPr bwMode="auto">
            <a:xfrm>
              <a:off x="163" y="2282"/>
              <a:ext cx="3059" cy="751"/>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227880" rIns="90000" bIns="46800" anchor="ctr"/>
            <a:lstStyle/>
            <a:p>
              <a:pPr defTabSz="449263" fontAlgn="base">
                <a:lnSpc>
                  <a:spcPct val="76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000000"/>
                  </a:solidFill>
                  <a:latin typeface="Arial" charset="0"/>
                  <a:ea typeface="ＭＳ Ｐゴシック" charset="0"/>
                  <a:cs typeface="ＭＳ Ｐゴシック" charset="0"/>
                </a:rPr>
                <a:t>Marriage &amp; childbirth </a:t>
              </a:r>
            </a:p>
            <a:p>
              <a:pPr defTabSz="449263" fontAlgn="base">
                <a:lnSpc>
                  <a:spcPct val="76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000000"/>
                  </a:solidFill>
                  <a:latin typeface="Arial" charset="0"/>
                  <a:ea typeface="ＭＳ Ｐゴシック" charset="0"/>
                  <a:cs typeface="ＭＳ Ｐゴシック" charset="0"/>
                </a:rPr>
                <a:t>(Isa. 65:20)</a:t>
              </a:r>
            </a:p>
          </p:txBody>
        </p:sp>
        <p:sp>
          <p:nvSpPr>
            <p:cNvPr id="1096713" name="Rectangle 8"/>
            <p:cNvSpPr>
              <a:spLocks noChangeArrowheads="1"/>
            </p:cNvSpPr>
            <p:nvPr/>
          </p:nvSpPr>
          <p:spPr bwMode="auto">
            <a:xfrm>
              <a:off x="3222" y="2282"/>
              <a:ext cx="3064" cy="751"/>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227880" rIns="90000" bIns="46800" anchor="ctr"/>
            <a:lstStyle/>
            <a:p>
              <a:pPr defTabSz="449263" fontAlgn="base">
                <a:lnSpc>
                  <a:spcPct val="76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000000"/>
                  </a:solidFill>
                  <a:latin typeface="Arial" charset="0"/>
                  <a:ea typeface="ＭＳ Ｐゴシック" charset="0"/>
                  <a:cs typeface="ＭＳ Ｐゴシック" charset="0"/>
                </a:rPr>
                <a:t>No marriage (Matt. 22:30)</a:t>
              </a:r>
            </a:p>
          </p:txBody>
        </p:sp>
        <p:sp>
          <p:nvSpPr>
            <p:cNvPr id="1096714" name="Rectangle 9"/>
            <p:cNvSpPr>
              <a:spLocks noChangeArrowheads="1"/>
            </p:cNvSpPr>
            <p:nvPr/>
          </p:nvSpPr>
          <p:spPr bwMode="auto">
            <a:xfrm>
              <a:off x="163" y="3032"/>
              <a:ext cx="3059" cy="799"/>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175320" rIns="90000" bIns="46800" anchor="ctr"/>
            <a:lstStyle/>
            <a:p>
              <a:pPr defTabSz="449263" fontAlgn="base">
                <a:lnSpc>
                  <a:spcPct val="81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FFFFFF"/>
                  </a:solidFill>
                  <a:latin typeface="Arial" charset="0"/>
                  <a:ea typeface="ＭＳ Ｐゴシック" charset="0"/>
                  <a:cs typeface="ＭＳ Ｐゴシック" charset="0"/>
                </a:rPr>
                <a:t>Has a temple, Priests &amp; Levites (Isa. 66:18-20; </a:t>
              </a:r>
              <a:br>
                <a:rPr lang="en-GB" sz="2500" b="1">
                  <a:solidFill>
                    <a:srgbClr val="FFFFFF"/>
                  </a:solidFill>
                  <a:latin typeface="Arial" charset="0"/>
                  <a:ea typeface="ＭＳ Ｐゴシック" charset="0"/>
                  <a:cs typeface="ＭＳ Ｐゴシック" charset="0"/>
                </a:rPr>
              </a:br>
              <a:r>
                <a:rPr lang="en-GB" sz="2500" b="1">
                  <a:solidFill>
                    <a:srgbClr val="FFFFFF"/>
                  </a:solidFill>
                  <a:latin typeface="Arial" charset="0"/>
                  <a:ea typeface="ＭＳ Ｐゴシック" charset="0"/>
                  <a:cs typeface="ＭＳ Ｐゴシック" charset="0"/>
                </a:rPr>
                <a:t>Zech. 14:16-19)</a:t>
              </a:r>
            </a:p>
          </p:txBody>
        </p:sp>
        <p:sp>
          <p:nvSpPr>
            <p:cNvPr id="1096715" name="Rectangle 10"/>
            <p:cNvSpPr>
              <a:spLocks noChangeArrowheads="1"/>
            </p:cNvSpPr>
            <p:nvPr/>
          </p:nvSpPr>
          <p:spPr bwMode="auto">
            <a:xfrm>
              <a:off x="3222" y="3032"/>
              <a:ext cx="3064" cy="799"/>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175320" rIns="90000" bIns="46800" anchor="ctr"/>
            <a:lstStyle/>
            <a:p>
              <a:pPr defTabSz="449263" fontAlgn="base">
                <a:lnSpc>
                  <a:spcPct val="81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FFFFFF"/>
                  </a:solidFill>
                  <a:latin typeface="Arial" charset="0"/>
                  <a:ea typeface="ＭＳ Ｐゴシック" charset="0"/>
                  <a:cs typeface="ＭＳ Ｐゴシック" charset="0"/>
                </a:rPr>
                <a:t>Has no temple (Rev. 21:22)</a:t>
              </a:r>
            </a:p>
          </p:txBody>
        </p:sp>
        <p:sp>
          <p:nvSpPr>
            <p:cNvPr id="1096716" name="Rectangle 11"/>
            <p:cNvSpPr>
              <a:spLocks noChangeArrowheads="1"/>
            </p:cNvSpPr>
            <p:nvPr/>
          </p:nvSpPr>
          <p:spPr bwMode="auto">
            <a:xfrm>
              <a:off x="163" y="3831"/>
              <a:ext cx="3059" cy="799"/>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175320" rIns="90000" bIns="46800" anchor="ctr"/>
            <a:lstStyle/>
            <a:p>
              <a:pPr defTabSz="449263" fontAlgn="base">
                <a:lnSpc>
                  <a:spcPct val="81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000000"/>
                  </a:solidFill>
                  <a:latin typeface="Arial" charset="0"/>
                  <a:ea typeface="ＭＳ Ｐゴシック" charset="0"/>
                  <a:cs typeface="ＭＳ Ｐゴシック" charset="0"/>
                </a:rPr>
                <a:t>New moon and Sabbath celebrated (Isa. 56:6-7; 66:23)</a:t>
              </a:r>
            </a:p>
          </p:txBody>
        </p:sp>
        <p:sp>
          <p:nvSpPr>
            <p:cNvPr id="1096717" name="Rectangle 12"/>
            <p:cNvSpPr>
              <a:spLocks noChangeArrowheads="1"/>
            </p:cNvSpPr>
            <p:nvPr/>
          </p:nvSpPr>
          <p:spPr bwMode="auto">
            <a:xfrm>
              <a:off x="3222" y="3831"/>
              <a:ext cx="3064" cy="799"/>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175320" rIns="90000" bIns="46800" anchor="ctr"/>
            <a:lstStyle/>
            <a:p>
              <a:pPr defTabSz="449263" fontAlgn="base">
                <a:lnSpc>
                  <a:spcPct val="81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2500" b="1">
                  <a:solidFill>
                    <a:srgbClr val="000000"/>
                  </a:solidFill>
                  <a:latin typeface="Arial" charset="0"/>
                  <a:ea typeface="ＭＳ Ｐゴシック" charset="0"/>
                  <a:cs typeface="ＭＳ Ｐゴシック" charset="0"/>
                </a:rPr>
                <a:t>No need for sun or moon (Rev. 21:23); There are no days in the New Heaven.</a:t>
              </a:r>
            </a:p>
          </p:txBody>
        </p:sp>
        <p:sp>
          <p:nvSpPr>
            <p:cNvPr id="1096718" name="Line 13"/>
            <p:cNvSpPr>
              <a:spLocks noChangeShapeType="1"/>
            </p:cNvSpPr>
            <p:nvPr/>
          </p:nvSpPr>
          <p:spPr bwMode="auto">
            <a:xfrm>
              <a:off x="163" y="1508"/>
              <a:ext cx="3059" cy="1"/>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19" name="Line 14"/>
            <p:cNvSpPr>
              <a:spLocks noChangeShapeType="1"/>
            </p:cNvSpPr>
            <p:nvPr/>
          </p:nvSpPr>
          <p:spPr bwMode="auto">
            <a:xfrm>
              <a:off x="3222" y="1508"/>
              <a:ext cx="3064" cy="1"/>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0" name="Line 15"/>
            <p:cNvSpPr>
              <a:spLocks noChangeShapeType="1"/>
            </p:cNvSpPr>
            <p:nvPr/>
          </p:nvSpPr>
          <p:spPr bwMode="auto">
            <a:xfrm>
              <a:off x="163" y="2282"/>
              <a:ext cx="3059" cy="1"/>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1" name="Line 16"/>
            <p:cNvSpPr>
              <a:spLocks noChangeShapeType="1"/>
            </p:cNvSpPr>
            <p:nvPr/>
          </p:nvSpPr>
          <p:spPr bwMode="auto">
            <a:xfrm>
              <a:off x="3222" y="2282"/>
              <a:ext cx="3064" cy="1"/>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2" name="Line 17"/>
            <p:cNvSpPr>
              <a:spLocks noChangeShapeType="1"/>
            </p:cNvSpPr>
            <p:nvPr/>
          </p:nvSpPr>
          <p:spPr bwMode="auto">
            <a:xfrm>
              <a:off x="163" y="3032"/>
              <a:ext cx="3059" cy="1"/>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3" name="Line 18"/>
            <p:cNvSpPr>
              <a:spLocks noChangeShapeType="1"/>
            </p:cNvSpPr>
            <p:nvPr/>
          </p:nvSpPr>
          <p:spPr bwMode="auto">
            <a:xfrm>
              <a:off x="3222" y="3032"/>
              <a:ext cx="3064" cy="1"/>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4" name="Line 19"/>
            <p:cNvSpPr>
              <a:spLocks noChangeShapeType="1"/>
            </p:cNvSpPr>
            <p:nvPr/>
          </p:nvSpPr>
          <p:spPr bwMode="auto">
            <a:xfrm>
              <a:off x="163" y="3831"/>
              <a:ext cx="3059" cy="1"/>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5" name="Line 20"/>
            <p:cNvSpPr>
              <a:spLocks noChangeShapeType="1"/>
            </p:cNvSpPr>
            <p:nvPr/>
          </p:nvSpPr>
          <p:spPr bwMode="auto">
            <a:xfrm>
              <a:off x="3222" y="3831"/>
              <a:ext cx="3064" cy="1"/>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6" name="Line 21"/>
            <p:cNvSpPr>
              <a:spLocks noChangeShapeType="1"/>
            </p:cNvSpPr>
            <p:nvPr/>
          </p:nvSpPr>
          <p:spPr bwMode="auto">
            <a:xfrm>
              <a:off x="3222" y="1161"/>
              <a:ext cx="1" cy="347"/>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7" name="Line 22"/>
            <p:cNvSpPr>
              <a:spLocks noChangeShapeType="1"/>
            </p:cNvSpPr>
            <p:nvPr/>
          </p:nvSpPr>
          <p:spPr bwMode="auto">
            <a:xfrm>
              <a:off x="3222" y="1508"/>
              <a:ext cx="1" cy="774"/>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8" name="Line 23"/>
            <p:cNvSpPr>
              <a:spLocks noChangeShapeType="1"/>
            </p:cNvSpPr>
            <p:nvPr/>
          </p:nvSpPr>
          <p:spPr bwMode="auto">
            <a:xfrm>
              <a:off x="3222" y="2282"/>
              <a:ext cx="1" cy="751"/>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29" name="Line 24"/>
            <p:cNvSpPr>
              <a:spLocks noChangeShapeType="1"/>
            </p:cNvSpPr>
            <p:nvPr/>
          </p:nvSpPr>
          <p:spPr bwMode="auto">
            <a:xfrm>
              <a:off x="3222" y="3032"/>
              <a:ext cx="1" cy="799"/>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6730" name="Line 25"/>
            <p:cNvSpPr>
              <a:spLocks noChangeShapeType="1"/>
            </p:cNvSpPr>
            <p:nvPr/>
          </p:nvSpPr>
          <p:spPr bwMode="auto">
            <a:xfrm>
              <a:off x="3222" y="3831"/>
              <a:ext cx="1" cy="799"/>
            </a:xfrm>
            <a:prstGeom prst="line">
              <a:avLst/>
            </a:prstGeom>
            <a:noFill/>
            <a:ln w="3600">
              <a:solidFill>
                <a:srgbClr val="000000"/>
              </a:solidFill>
              <a:miter lim="800000"/>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096707" name="Text Box 26"/>
          <p:cNvSpPr txBox="1">
            <a:spLocks noChangeArrowheads="1"/>
          </p:cNvSpPr>
          <p:nvPr/>
        </p:nvSpPr>
        <p:spPr bwMode="auto">
          <a:xfrm>
            <a:off x="8304213" y="41275"/>
            <a:ext cx="8382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fontAlgn="base" hangingPunct="1">
              <a:lnSpc>
                <a:spcPct val="93000"/>
              </a:lnSpc>
              <a:spcBef>
                <a:spcPct val="0"/>
              </a:spcBef>
              <a:spcAft>
                <a:spcPct val="0"/>
              </a:spcAft>
              <a:buClr>
                <a:srgbClr val="FFFFFF"/>
              </a:buClr>
              <a:buSzPct val="100000"/>
              <a:buFont typeface="Arial" charset="0"/>
              <a:buNone/>
            </a:pPr>
            <a:r>
              <a:rPr lang="en-GB" b="1">
                <a:solidFill>
                  <a:srgbClr val="FFFFFF"/>
                </a:solidFill>
                <a:cs typeface="Arial" charset="0"/>
              </a:rPr>
              <a:t>471</a:t>
            </a:r>
          </a:p>
        </p:txBody>
      </p:sp>
    </p:spTree>
    <p:extLst>
      <p:ext uri="{BB962C8B-B14F-4D97-AF65-F5344CB8AC3E}">
        <p14:creationId xmlns:p14="http://schemas.microsoft.com/office/powerpoint/2010/main" val="34346388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FFFFFF"/>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FFFFFF"/>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434975" y="3524250"/>
            <a:ext cx="19145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b="1">
                <a:solidFill>
                  <a:srgbClr val="FFFFFF"/>
                </a:solidFill>
                <a:cs typeface="Arial" charset="0"/>
              </a:rPr>
              <a:t>Church Age</a:t>
            </a:r>
          </a:p>
        </p:txBody>
      </p:sp>
      <p:sp>
        <p:nvSpPr>
          <p:cNvPr id="32775" name="Text Box 7"/>
          <p:cNvSpPr txBox="1">
            <a:spLocks noChangeArrowheads="1"/>
          </p:cNvSpPr>
          <p:nvPr/>
        </p:nvSpPr>
        <p:spPr bwMode="auto">
          <a:xfrm>
            <a:off x="3189288" y="3500438"/>
            <a:ext cx="2405062" cy="83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b="1">
                <a:solidFill>
                  <a:srgbClr val="FFFFFF"/>
                </a:solidFill>
                <a:cs typeface="Arial" charset="0"/>
              </a:rPr>
              <a:t>Millennium</a:t>
            </a:r>
          </a:p>
          <a:p>
            <a:pPr algn="ctr" defTabSz="449263" eaLnBrk="1" fontAlgn="base" hangingPunct="1">
              <a:spcBef>
                <a:spcPct val="0"/>
              </a:spcBef>
              <a:spcAft>
                <a:spcPct val="0"/>
              </a:spcAft>
              <a:buClr>
                <a:srgbClr val="000000"/>
              </a:buClr>
              <a:buSzPct val="100000"/>
              <a:buFont typeface="Arial" charset="0"/>
              <a:buNone/>
            </a:pPr>
            <a:r>
              <a:rPr lang="en-GB" b="1">
                <a:solidFill>
                  <a:srgbClr val="FFFFFF"/>
                </a:solidFill>
                <a:cs typeface="Arial" charset="0"/>
              </a:rPr>
              <a:t>(Isa. 2:4; 65:20)</a:t>
            </a:r>
          </a:p>
        </p:txBody>
      </p:sp>
      <p:sp>
        <p:nvSpPr>
          <p:cNvPr id="32778" name="Line 10"/>
          <p:cNvSpPr>
            <a:spLocks noChangeShapeType="1"/>
          </p:cNvSpPr>
          <p:nvPr/>
        </p:nvSpPr>
        <p:spPr bwMode="auto">
          <a:xfrm>
            <a:off x="2555875" y="2636838"/>
            <a:ext cx="3175" cy="692150"/>
          </a:xfrm>
          <a:prstGeom prst="line">
            <a:avLst/>
          </a:prstGeom>
          <a:noFill/>
          <a:ln w="57150" cmpd="sng">
            <a:solidFill>
              <a:srgbClr val="FFFFFF"/>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1277938" y="1681163"/>
            <a:ext cx="256063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b="1" dirty="0">
                <a:solidFill>
                  <a:srgbClr val="FFFFFF"/>
                </a:solidFill>
                <a:cs typeface="Arial" charset="0"/>
              </a:rPr>
              <a:t>2</a:t>
            </a:r>
            <a:r>
              <a:rPr lang="en-GB" b="1" baseline="30000" dirty="0">
                <a:solidFill>
                  <a:srgbClr val="FFFFFF"/>
                </a:solidFill>
                <a:cs typeface="Arial" charset="0"/>
              </a:rPr>
              <a:t>nd</a:t>
            </a:r>
            <a:r>
              <a:rPr lang="en-GB" b="1" dirty="0">
                <a:solidFill>
                  <a:srgbClr val="FFFFFF"/>
                </a:solidFill>
                <a:cs typeface="Arial" charset="0"/>
              </a:rPr>
              <a:t> Advent</a:t>
            </a:r>
          </a:p>
          <a:p>
            <a:pPr algn="ctr" defTabSz="449263" eaLnBrk="1" fontAlgn="base" hangingPunct="1">
              <a:spcBef>
                <a:spcPct val="0"/>
              </a:spcBef>
              <a:spcAft>
                <a:spcPct val="0"/>
              </a:spcAft>
              <a:buClr>
                <a:srgbClr val="000000"/>
              </a:buClr>
              <a:buSzPct val="100000"/>
              <a:buFont typeface="Arial" charset="0"/>
              <a:buNone/>
            </a:pPr>
            <a:r>
              <a:rPr lang="en-GB" b="1" dirty="0">
                <a:solidFill>
                  <a:srgbClr val="FFFFFF"/>
                </a:solidFill>
                <a:cs typeface="Arial" charset="0"/>
              </a:rPr>
              <a:t>(Isa. 60:2; 61:11)</a:t>
            </a:r>
          </a:p>
        </p:txBody>
      </p:sp>
      <p:sp>
        <p:nvSpPr>
          <p:cNvPr id="32780" name="Text Box 12"/>
          <p:cNvSpPr txBox="1">
            <a:spLocks noChangeArrowheads="1"/>
          </p:cNvSpPr>
          <p:nvPr/>
        </p:nvSpPr>
        <p:spPr bwMode="auto">
          <a:xfrm>
            <a:off x="3143334" y="4995863"/>
            <a:ext cx="2496970" cy="181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defPPr>
              <a:defRPr lang="en-GB"/>
            </a:defPPr>
            <a:lvl1pPr algn="ctr" eaLnBrk="1" hangingPunct="1">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fontAlgn="base">
              <a:spcBef>
                <a:spcPct val="0"/>
              </a:spcBef>
              <a:spcAft>
                <a:spcPct val="0"/>
              </a:spcAft>
            </a:pPr>
            <a:r>
              <a:rPr lang="en-GB" sz="2800" dirty="0">
                <a:solidFill>
                  <a:srgbClr val="FFFF00"/>
                </a:solidFill>
                <a:latin typeface="Arial" charset="0"/>
                <a:ea typeface="ＭＳ Ｐゴシック" charset="0"/>
              </a:rPr>
              <a:t>Isaiah</a:t>
            </a:r>
            <a:r>
              <a:rPr lang="uk-UA" sz="2800" dirty="0">
                <a:solidFill>
                  <a:srgbClr val="FFFF00"/>
                </a:solidFill>
                <a:latin typeface="Arial" charset="0"/>
                <a:ea typeface="ＭＳ Ｐゴシック" charset="0"/>
              </a:rPr>
              <a:t>'</a:t>
            </a:r>
            <a:r>
              <a:rPr lang="en-GB" sz="2800" dirty="0">
                <a:solidFill>
                  <a:srgbClr val="FFFF00"/>
                </a:solidFill>
                <a:latin typeface="Arial" charset="0"/>
                <a:ea typeface="ＭＳ Ｐゴシック" charset="0"/>
              </a:rPr>
              <a:t>s </a:t>
            </a:r>
            <a:br>
              <a:rPr lang="en-GB" sz="2800" dirty="0">
                <a:solidFill>
                  <a:srgbClr val="FFFF00"/>
                </a:solidFill>
                <a:latin typeface="Arial" charset="0"/>
                <a:ea typeface="ＭＳ Ｐゴシック" charset="0"/>
              </a:rPr>
            </a:br>
            <a:r>
              <a:rPr lang="en-GB" sz="2800" dirty="0">
                <a:solidFill>
                  <a:srgbClr val="FFFF00"/>
                </a:solidFill>
                <a:latin typeface="Arial" charset="0"/>
                <a:ea typeface="ＭＳ Ｐゴシック" charset="0"/>
              </a:rPr>
              <a:t>New Heavens </a:t>
            </a:r>
            <a:br>
              <a:rPr lang="en-GB" sz="2800" dirty="0">
                <a:solidFill>
                  <a:srgbClr val="FFFF00"/>
                </a:solidFill>
                <a:latin typeface="Arial" charset="0"/>
                <a:ea typeface="ＭＳ Ｐゴシック" charset="0"/>
              </a:rPr>
            </a:br>
            <a:r>
              <a:rPr lang="en-GB" sz="2800" dirty="0">
                <a:solidFill>
                  <a:srgbClr val="FFFF00"/>
                </a:solidFill>
                <a:latin typeface="Arial" charset="0"/>
                <a:ea typeface="ＭＳ Ｐゴシック" charset="0"/>
              </a:rPr>
              <a:t>&amp; New Earth</a:t>
            </a:r>
            <a:br>
              <a:rPr lang="en-GB" sz="2800" dirty="0">
                <a:solidFill>
                  <a:srgbClr val="FFFF00"/>
                </a:solidFill>
                <a:latin typeface="Arial" charset="0"/>
                <a:ea typeface="ＭＳ Ｐゴシック" charset="0"/>
              </a:rPr>
            </a:br>
            <a:r>
              <a:rPr lang="en-GB" sz="2800" dirty="0">
                <a:solidFill>
                  <a:srgbClr val="FFFF00"/>
                </a:solidFill>
                <a:latin typeface="Arial" charset="0"/>
                <a:ea typeface="ＭＳ Ｐゴシック" charset="0"/>
              </a:rPr>
              <a:t>(Isa. 54–66) </a:t>
            </a:r>
          </a:p>
        </p:txBody>
      </p:sp>
      <p:sp>
        <p:nvSpPr>
          <p:cNvPr id="32783" name="Line 15"/>
          <p:cNvSpPr>
            <a:spLocks noChangeShapeType="1"/>
          </p:cNvSpPr>
          <p:nvPr/>
        </p:nvSpPr>
        <p:spPr bwMode="auto">
          <a:xfrm flipV="1">
            <a:off x="4391025" y="4375150"/>
            <a:ext cx="1588" cy="638175"/>
          </a:xfrm>
          <a:prstGeom prst="line">
            <a:avLst/>
          </a:prstGeom>
          <a:noFill/>
          <a:ln w="57150" cmpd="sng">
            <a:solidFill>
              <a:srgbClr val="FFFFFF"/>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6516688" cy="4762"/>
          </a:xfrm>
          <a:prstGeom prst="line">
            <a:avLst/>
          </a:prstGeom>
          <a:noFill/>
          <a:ln w="76320">
            <a:solidFill>
              <a:srgbClr val="FFFFFF"/>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1098761" name="Title 18"/>
          <p:cNvSpPr>
            <a:spLocks noGrp="1"/>
          </p:cNvSpPr>
          <p:nvPr>
            <p:ph type="title" idx="4294967295"/>
          </p:nvPr>
        </p:nvSpPr>
        <p:spPr>
          <a:xfrm>
            <a:off x="0" y="0"/>
            <a:ext cx="9144000" cy="914400"/>
          </a:xfrm>
          <a:solidFill>
            <a:srgbClr val="000000"/>
          </a:solidFill>
        </p:spPr>
        <p:txBody>
          <a:bodyPr/>
          <a:lstStyle/>
          <a:p>
            <a:r>
              <a:rPr lang="en-GB" sz="3200" dirty="0">
                <a:solidFill>
                  <a:srgbClr val="FFFF00"/>
                </a:solidFill>
                <a:latin typeface="Arial" charset="0"/>
                <a:ea typeface="ＭＳ Ｐゴシック" charset="0"/>
              </a:rPr>
              <a:t>Two</a:t>
            </a:r>
            <a:r>
              <a:rPr lang="en-GB" sz="3200" dirty="0">
                <a:solidFill>
                  <a:schemeClr val="bg1"/>
                </a:solidFill>
                <a:latin typeface="Arial" charset="0"/>
                <a:ea typeface="ＭＳ Ｐゴシック" charset="0"/>
              </a:rPr>
              <a:t> </a:t>
            </a:r>
            <a:r>
              <a:rPr lang="ru-RU" sz="3200" dirty="0">
                <a:solidFill>
                  <a:schemeClr val="bg1"/>
                </a:solidFill>
                <a:latin typeface="Arial" charset="0"/>
                <a:ea typeface="ＭＳ Ｐゴシック" charset="0"/>
              </a:rPr>
              <a:t>"</a:t>
            </a:r>
            <a:r>
              <a:rPr lang="en-GB" sz="3200" dirty="0">
                <a:solidFill>
                  <a:schemeClr val="bg1"/>
                </a:solidFill>
                <a:latin typeface="Arial" charset="0"/>
                <a:ea typeface="ＭＳ Ｐゴシック" charset="0"/>
              </a:rPr>
              <a:t>New Heaven(s) &amp; New Earth</a:t>
            </a:r>
            <a:r>
              <a:rPr lang="ru-RU" sz="3200" dirty="0">
                <a:solidFill>
                  <a:schemeClr val="bg1"/>
                </a:solidFill>
                <a:latin typeface="Arial" charset="0"/>
                <a:ea typeface="ＭＳ Ｐゴシック" charset="0"/>
              </a:rPr>
              <a:t>"</a:t>
            </a:r>
            <a:endParaRPr lang="en-US" sz="3200" dirty="0">
              <a:latin typeface="Arial" charset="0"/>
              <a:ea typeface="ＭＳ Ｐゴシック" charset="0"/>
            </a:endParaRPr>
          </a:p>
        </p:txBody>
      </p:sp>
      <p:sp>
        <p:nvSpPr>
          <p:cNvPr id="19" name="Line 10"/>
          <p:cNvSpPr>
            <a:spLocks noChangeShapeType="1"/>
          </p:cNvSpPr>
          <p:nvPr/>
        </p:nvSpPr>
        <p:spPr bwMode="auto">
          <a:xfrm flipH="1">
            <a:off x="6156325" y="2636838"/>
            <a:ext cx="14288" cy="730250"/>
          </a:xfrm>
          <a:prstGeom prst="line">
            <a:avLst/>
          </a:prstGeom>
          <a:noFill/>
          <a:ln w="57150" cmpd="sng">
            <a:solidFill>
              <a:srgbClr val="FFFFFF"/>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4067175" y="1681163"/>
            <a:ext cx="38893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b="1">
                <a:solidFill>
                  <a:srgbClr val="FFFFFF"/>
                </a:solidFill>
                <a:cs typeface="Arial" charset="0"/>
              </a:rPr>
              <a:t>Great White Throne</a:t>
            </a:r>
          </a:p>
          <a:p>
            <a:pPr algn="ctr" defTabSz="449263" eaLnBrk="1" fontAlgn="base" hangingPunct="1">
              <a:spcBef>
                <a:spcPct val="0"/>
              </a:spcBef>
              <a:spcAft>
                <a:spcPct val="0"/>
              </a:spcAft>
              <a:buClr>
                <a:srgbClr val="000000"/>
              </a:buClr>
              <a:buSzPct val="100000"/>
              <a:buFont typeface="Arial" charset="0"/>
              <a:buNone/>
            </a:pPr>
            <a:r>
              <a:rPr lang="en-GB" b="1">
                <a:solidFill>
                  <a:srgbClr val="FFFFFF"/>
                </a:solidFill>
                <a:cs typeface="Arial" charset="0"/>
              </a:rPr>
              <a:t>(Rev. 20:11-14)</a:t>
            </a:r>
          </a:p>
        </p:txBody>
      </p:sp>
      <p:sp>
        <p:nvSpPr>
          <p:cNvPr id="1098764"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fontAlgn="base" hangingPunct="1">
              <a:lnSpc>
                <a:spcPct val="93000"/>
              </a:lnSpc>
              <a:spcBef>
                <a:spcPct val="0"/>
              </a:spcBef>
              <a:spcAft>
                <a:spcPct val="0"/>
              </a:spcAft>
              <a:buClr>
                <a:srgbClr val="FFFFFF"/>
              </a:buClr>
              <a:buSzPct val="100000"/>
              <a:buFont typeface="Arial" charset="0"/>
              <a:buNone/>
            </a:pPr>
            <a:r>
              <a:rPr lang="en-GB" b="1">
                <a:solidFill>
                  <a:srgbClr val="FFFFFF"/>
                </a:solidFill>
              </a:rPr>
              <a:t>473</a:t>
            </a:r>
          </a:p>
        </p:txBody>
      </p:sp>
      <p:sp>
        <p:nvSpPr>
          <p:cNvPr id="22" name="Text Box 12"/>
          <p:cNvSpPr txBox="1">
            <a:spLocks noChangeArrowheads="1"/>
          </p:cNvSpPr>
          <p:nvPr/>
        </p:nvSpPr>
        <p:spPr bwMode="auto">
          <a:xfrm>
            <a:off x="6591221" y="4995863"/>
            <a:ext cx="2297271" cy="181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defPPr>
              <a:defRPr lang="en-GB"/>
            </a:defPPr>
            <a:lvl1pPr algn="ctr" eaLnBrk="1" hangingPunct="1">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fontAlgn="base">
              <a:spcBef>
                <a:spcPct val="0"/>
              </a:spcBef>
              <a:spcAft>
                <a:spcPct val="0"/>
              </a:spcAft>
            </a:pPr>
            <a:r>
              <a:rPr lang="en-GB" sz="2800" dirty="0">
                <a:solidFill>
                  <a:srgbClr val="FFFF00"/>
                </a:solidFill>
                <a:latin typeface="Arial" charset="0"/>
                <a:ea typeface="ＭＳ Ｐゴシック" charset="0"/>
              </a:rPr>
              <a:t>John</a:t>
            </a:r>
            <a:r>
              <a:rPr lang="uk-UA" sz="2800" dirty="0">
                <a:solidFill>
                  <a:srgbClr val="FFFF00"/>
                </a:solidFill>
                <a:latin typeface="Arial" charset="0"/>
                <a:ea typeface="ＭＳ Ｐゴシック" charset="0"/>
              </a:rPr>
              <a:t>'</a:t>
            </a:r>
            <a:r>
              <a:rPr lang="en-GB" sz="2800" dirty="0">
                <a:solidFill>
                  <a:srgbClr val="FFFF00"/>
                </a:solidFill>
                <a:latin typeface="Arial" charset="0"/>
                <a:ea typeface="ＭＳ Ｐゴシック" charset="0"/>
              </a:rPr>
              <a:t>s</a:t>
            </a:r>
            <a:br>
              <a:rPr lang="en-GB" sz="2800" dirty="0">
                <a:solidFill>
                  <a:srgbClr val="FFFF00"/>
                </a:solidFill>
                <a:latin typeface="Arial" charset="0"/>
                <a:ea typeface="ＭＳ Ｐゴシック" charset="0"/>
              </a:rPr>
            </a:br>
            <a:r>
              <a:rPr lang="en-GB" sz="2800" dirty="0">
                <a:solidFill>
                  <a:srgbClr val="FFFF00"/>
                </a:solidFill>
                <a:latin typeface="Arial" charset="0"/>
                <a:ea typeface="ＭＳ Ｐゴシック" charset="0"/>
              </a:rPr>
              <a:t>New Heaven </a:t>
            </a:r>
            <a:br>
              <a:rPr lang="en-GB" sz="2800" dirty="0">
                <a:solidFill>
                  <a:srgbClr val="FFFF00"/>
                </a:solidFill>
                <a:latin typeface="Arial" charset="0"/>
                <a:ea typeface="ＭＳ Ｐゴシック" charset="0"/>
              </a:rPr>
            </a:br>
            <a:r>
              <a:rPr lang="en-GB" sz="2800" dirty="0">
                <a:solidFill>
                  <a:srgbClr val="FFFF00"/>
                </a:solidFill>
                <a:latin typeface="Arial" charset="0"/>
                <a:ea typeface="ＭＳ Ｐゴシック" charset="0"/>
              </a:rPr>
              <a:t>&amp; New Earth</a:t>
            </a:r>
            <a:br>
              <a:rPr lang="en-GB" sz="2800" dirty="0">
                <a:solidFill>
                  <a:srgbClr val="FFFF00"/>
                </a:solidFill>
                <a:latin typeface="Arial" charset="0"/>
                <a:ea typeface="ＭＳ Ｐゴシック" charset="0"/>
              </a:rPr>
            </a:br>
            <a:r>
              <a:rPr lang="en-GB" sz="2800" dirty="0">
                <a:solidFill>
                  <a:srgbClr val="FFFF00"/>
                </a:solidFill>
                <a:latin typeface="Arial" charset="0"/>
                <a:ea typeface="ＭＳ Ｐゴシック" charset="0"/>
              </a:rPr>
              <a:t>(Rev. 21–22) </a:t>
            </a:r>
          </a:p>
        </p:txBody>
      </p:sp>
      <p:sp>
        <p:nvSpPr>
          <p:cNvPr id="23" name="Line 15"/>
          <p:cNvSpPr>
            <a:spLocks noChangeShapeType="1"/>
          </p:cNvSpPr>
          <p:nvPr/>
        </p:nvSpPr>
        <p:spPr bwMode="auto">
          <a:xfrm flipV="1">
            <a:off x="7775575" y="4375150"/>
            <a:ext cx="1588" cy="638175"/>
          </a:xfrm>
          <a:prstGeom prst="line">
            <a:avLst/>
          </a:prstGeom>
          <a:noFill/>
          <a:ln w="57150" cmpd="sng">
            <a:solidFill>
              <a:srgbClr val="FFFFFF"/>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24" name="Text Box 7"/>
          <p:cNvSpPr txBox="1">
            <a:spLocks noChangeArrowheads="1"/>
          </p:cNvSpPr>
          <p:nvPr/>
        </p:nvSpPr>
        <p:spPr bwMode="auto">
          <a:xfrm>
            <a:off x="6745288" y="3500438"/>
            <a:ext cx="2062162" cy="83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b="1">
                <a:solidFill>
                  <a:srgbClr val="FFFFFF"/>
                </a:solidFill>
                <a:cs typeface="Arial" charset="0"/>
              </a:rPr>
              <a:t>Eternal State</a:t>
            </a:r>
          </a:p>
          <a:p>
            <a:pPr algn="ctr" defTabSz="449263" eaLnBrk="1" fontAlgn="base" hangingPunct="1">
              <a:spcBef>
                <a:spcPct val="0"/>
              </a:spcBef>
              <a:spcAft>
                <a:spcPct val="0"/>
              </a:spcAft>
              <a:buClr>
                <a:srgbClr val="000000"/>
              </a:buClr>
              <a:buSzPct val="100000"/>
              <a:buFont typeface="Arial" charset="0"/>
              <a:buNone/>
            </a:pPr>
            <a:r>
              <a:rPr lang="en-GB" b="1">
                <a:solidFill>
                  <a:srgbClr val="FFFFFF"/>
                </a:solidFill>
                <a:cs typeface="Arial" charset="0"/>
              </a:rPr>
              <a:t>(Rev. 22:5)</a:t>
            </a:r>
          </a:p>
        </p:txBody>
      </p:sp>
    </p:spTree>
    <p:extLst>
      <p:ext uri="{BB962C8B-B14F-4D97-AF65-F5344CB8AC3E}">
        <p14:creationId xmlns:p14="http://schemas.microsoft.com/office/powerpoint/2010/main" val="353735410"/>
      </p:ext>
    </p:extLst>
  </p:cSld>
  <p:clrMapOvr>
    <a:masterClrMapping/>
  </p:clrMapOvr>
  <p:transition>
    <p:plus/>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pic>
        <p:nvPicPr>
          <p:cNvPr id="23554" name="Picture 2" descr="Herod &amp; Mag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1827" name="Text Box 3"/>
          <p:cNvSpPr txBox="1">
            <a:spLocks noChangeArrowheads="1"/>
          </p:cNvSpPr>
          <p:nvPr/>
        </p:nvSpPr>
        <p:spPr bwMode="auto">
          <a:xfrm>
            <a:off x="8172400" y="87015"/>
            <a:ext cx="8861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461b</a:t>
            </a:r>
          </a:p>
        </p:txBody>
      </p:sp>
      <p:sp>
        <p:nvSpPr>
          <p:cNvPr id="23556" name="Text Box 4"/>
          <p:cNvSpPr txBox="1">
            <a:spLocks noChangeArrowheads="1"/>
          </p:cNvSpPr>
          <p:nvPr/>
        </p:nvSpPr>
        <p:spPr bwMode="auto">
          <a:xfrm>
            <a:off x="1071563" y="1446213"/>
            <a:ext cx="1562100"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cs typeface="Arial" charset="0"/>
              </a:rPr>
              <a:t>Political</a:t>
            </a:r>
          </a:p>
        </p:txBody>
      </p:sp>
      <p:sp>
        <p:nvSpPr>
          <p:cNvPr id="23557" name="Text Box 5"/>
          <p:cNvSpPr txBox="1">
            <a:spLocks noChangeArrowheads="1"/>
          </p:cNvSpPr>
          <p:nvPr/>
        </p:nvSpPr>
        <p:spPr bwMode="auto">
          <a:xfrm>
            <a:off x="1879600" y="2589213"/>
            <a:ext cx="1641475"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cs typeface="Arial" charset="0"/>
              </a:rPr>
              <a:t>Physical</a:t>
            </a:r>
          </a:p>
        </p:txBody>
      </p:sp>
      <p:sp>
        <p:nvSpPr>
          <p:cNvPr id="23558" name="Text Box 6"/>
          <p:cNvSpPr txBox="1">
            <a:spLocks noChangeArrowheads="1"/>
          </p:cNvSpPr>
          <p:nvPr/>
        </p:nvSpPr>
        <p:spPr bwMode="auto">
          <a:xfrm>
            <a:off x="4640263" y="4572000"/>
            <a:ext cx="2060575" cy="523875"/>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cs typeface="Arial" charset="0"/>
              </a:rPr>
              <a:t>Intellectual</a:t>
            </a:r>
          </a:p>
        </p:txBody>
      </p:sp>
      <p:sp>
        <p:nvSpPr>
          <p:cNvPr id="23559" name="Text Box 7"/>
          <p:cNvSpPr txBox="1">
            <a:spLocks noChangeArrowheads="1"/>
          </p:cNvSpPr>
          <p:nvPr/>
        </p:nvSpPr>
        <p:spPr bwMode="auto">
          <a:xfrm>
            <a:off x="6500813" y="5637213"/>
            <a:ext cx="1622425"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cs typeface="Arial" charset="0"/>
              </a:rPr>
              <a:t>Spiritual</a:t>
            </a:r>
          </a:p>
        </p:txBody>
      </p:sp>
      <p:pic>
        <p:nvPicPr>
          <p:cNvPr id="11018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25"/>
            <a:ext cx="4114800" cy="360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1" name="Text Box 9"/>
          <p:cNvSpPr txBox="1">
            <a:spLocks noChangeArrowheads="1"/>
          </p:cNvSpPr>
          <p:nvPr/>
        </p:nvSpPr>
        <p:spPr bwMode="auto">
          <a:xfrm>
            <a:off x="3333750" y="3441700"/>
            <a:ext cx="1920875" cy="522288"/>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cs typeface="Arial" charset="0"/>
              </a:rPr>
              <a:t>Emotional</a:t>
            </a:r>
          </a:p>
        </p:txBody>
      </p:sp>
      <p:sp>
        <p:nvSpPr>
          <p:cNvPr id="159754" name="Rectangle 10"/>
          <p:cNvSpPr>
            <a:spLocks noGrp="1" noChangeArrowheads="1"/>
          </p:cNvSpPr>
          <p:nvPr>
            <p:ph type="title" idx="4294967295"/>
          </p:nvPr>
        </p:nvSpPr>
        <p:spPr>
          <a:xfrm>
            <a:off x="76200" y="307975"/>
            <a:ext cx="7880176" cy="1076325"/>
          </a:xfrm>
          <a:solidFill>
            <a:srgbClr val="FFCC66"/>
          </a:solidFill>
        </p:spPr>
        <p:txBody>
          <a:bodyPr wrap="square">
            <a:spAutoFit/>
          </a:bodyPr>
          <a:lstStyle/>
          <a:p>
            <a:pPr eaLnBrk="1" hangingPunct="1">
              <a:defRPr/>
            </a:pPr>
            <a:r>
              <a:rPr lang="en-US" altLang="zh-CN" sz="3200" b="1" dirty="0">
                <a:solidFill>
                  <a:schemeClr val="tx1"/>
                </a:solidFill>
                <a:latin typeface="Arial" charset="0"/>
                <a:ea typeface="ＭＳ Ｐゴシック" charset="0"/>
                <a:cs typeface="Arial" charset="0"/>
              </a:rPr>
              <a:t>What Kind of Kingdom Did Isaiah </a:t>
            </a:r>
            <a:br>
              <a:rPr lang="en-US" altLang="zh-CN" sz="3200" b="1" dirty="0">
                <a:solidFill>
                  <a:schemeClr val="tx1"/>
                </a:solidFill>
                <a:latin typeface="Arial" charset="0"/>
                <a:ea typeface="ＭＳ Ｐゴシック" charset="0"/>
                <a:cs typeface="Arial" charset="0"/>
              </a:rPr>
            </a:br>
            <a:r>
              <a:rPr lang="en-US" altLang="zh-CN" sz="3200" b="1" dirty="0">
                <a:solidFill>
                  <a:schemeClr val="tx1"/>
                </a:solidFill>
                <a:latin typeface="Arial" charset="0"/>
                <a:ea typeface="ＭＳ Ｐゴシック" charset="0"/>
                <a:cs typeface="Arial" charset="0"/>
              </a:rPr>
              <a:t>(and Matthew) Envision? </a:t>
            </a:r>
            <a:endParaRPr lang="en-US" sz="32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1728428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complete his plan for all creation? </a:t>
            </a:r>
          </a:p>
        </p:txBody>
      </p:sp>
    </p:spTree>
    <p:extLst>
      <p:ext uri="{BB962C8B-B14F-4D97-AF65-F5344CB8AC3E}">
        <p14:creationId xmlns:p14="http://schemas.microsoft.com/office/powerpoint/2010/main" val="1728221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Tribulation</a:t>
            </a:r>
          </a:p>
          <a:p>
            <a:pPr algn="ctr" defTabSz="449263" eaLnBrk="1" fontAlgn="base" hangingPunct="1">
              <a:spcBef>
                <a:spcPct val="0"/>
              </a:spcBef>
              <a:spcAft>
                <a:spcPct val="0"/>
              </a:spcAft>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Millennium</a:t>
            </a:r>
          </a:p>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626703"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Overview of the Future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Great</a:t>
            </a:r>
          </a:p>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White</a:t>
            </a:r>
          </a:p>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Throne</a:t>
            </a:r>
          </a:p>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626707"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fontAlgn="base" hangingPunct="1">
              <a:lnSpc>
                <a:spcPct val="93000"/>
              </a:lnSpc>
              <a:spcBef>
                <a:spcPct val="0"/>
              </a:spcBef>
              <a:spcAft>
                <a:spcPct val="0"/>
              </a:spcAft>
              <a:buClr>
                <a:srgbClr val="FFFFFF"/>
              </a:buClr>
              <a:buSzPct val="100000"/>
              <a:buFont typeface="Arial" charset="0"/>
              <a:buNone/>
            </a:pPr>
            <a:r>
              <a:rPr lang="en-GB" b="1">
                <a:solidFill>
                  <a:srgbClr val="FFFFFF"/>
                </a:solidFill>
              </a:rPr>
              <a:t>437</a:t>
            </a:r>
          </a:p>
        </p:txBody>
      </p:sp>
    </p:spTree>
    <p:extLst>
      <p:ext uri="{BB962C8B-B14F-4D97-AF65-F5344CB8AC3E}">
        <p14:creationId xmlns:p14="http://schemas.microsoft.com/office/powerpoint/2010/main" val="368113351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146264"/>
            <a:ext cx="9144000" cy="16454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both </a:t>
            </a:r>
            <a:r>
              <a:rPr lang="en-US" sz="5400" b="1" i="1" dirty="0">
                <a:solidFill>
                  <a:srgbClr val="FFFF00"/>
                </a:solidFill>
                <a:effectLst>
                  <a:glow rad="127000">
                    <a:srgbClr val="000000"/>
                  </a:glow>
                </a:effectLst>
                <a:latin typeface="Arial" charset="0"/>
                <a:ea typeface="ＭＳ Ｐゴシック" charset="0"/>
                <a:cs typeface="ＭＳ Ｐゴシック" charset="0"/>
              </a:rPr>
              <a:t>judge</a:t>
            </a:r>
            <a:r>
              <a:rPr lang="en-US" sz="5400" b="1" i="1" dirty="0">
                <a:solidFill>
                  <a:srgbClr val="FFFFFF"/>
                </a:solidFill>
                <a:effectLst>
                  <a:glow rad="127000">
                    <a:srgbClr val="000000"/>
                  </a:glow>
                </a:effectLst>
                <a:latin typeface="Arial" charset="0"/>
                <a:ea typeface="ＭＳ Ｐゴシック" charset="0"/>
                <a:cs typeface="ＭＳ Ｐゴシック" charset="0"/>
              </a:rPr>
              <a:t> and </a:t>
            </a:r>
            <a:r>
              <a:rPr lang="en-US" sz="5400" b="1" i="1" dirty="0">
                <a:solidFill>
                  <a:srgbClr val="FFFF00"/>
                </a:solidFill>
                <a:effectLst>
                  <a:glow rad="127000">
                    <a:srgbClr val="000000"/>
                  </a:glow>
                </a:effectLst>
                <a:latin typeface="Arial" charset="0"/>
                <a:ea typeface="ＭＳ Ｐゴシック" charset="0"/>
                <a:cs typeface="ＭＳ Ｐゴシック" charset="0"/>
              </a:rPr>
              <a:t>save</a:t>
            </a:r>
            <a:r>
              <a:rPr lang="en-US" sz="5400" b="1" i="1" dirty="0">
                <a:solidFill>
                  <a:srgbClr val="FFFFFF"/>
                </a:solidFill>
                <a:effectLst>
                  <a:glow rad="127000">
                    <a:srgbClr val="000000"/>
                  </a:glow>
                </a:effectLst>
                <a:latin typeface="Arial" charset="0"/>
                <a:ea typeface="ＭＳ Ｐゴシック" charset="0"/>
                <a:cs typeface="ＭＳ Ｐゴシック" charset="0"/>
              </a:rPr>
              <a:t> his creation.</a:t>
            </a:r>
          </a:p>
        </p:txBody>
      </p:sp>
      <p:sp>
        <p:nvSpPr>
          <p:cNvPr id="900098" name="Rectangle 2"/>
          <p:cNvSpPr>
            <a:spLocks noGrp="1" noChangeArrowheads="1"/>
          </p:cNvSpPr>
          <p:nvPr>
            <p:ph type="ctrTitle"/>
          </p:nvPr>
        </p:nvSpPr>
        <p:spPr>
          <a:xfrm>
            <a:off x="0" y="5426"/>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Main Idea of Isaiah</a:t>
            </a:r>
          </a:p>
        </p:txBody>
      </p:sp>
      <p:sp>
        <p:nvSpPr>
          <p:cNvPr id="7" name="Rectangle 2"/>
          <p:cNvSpPr txBox="1">
            <a:spLocks noChangeArrowheads="1"/>
          </p:cNvSpPr>
          <p:nvPr/>
        </p:nvSpPr>
        <p:spPr bwMode="auto">
          <a:xfrm>
            <a:off x="25400"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40–66</a:t>
            </a:r>
          </a:p>
        </p:txBody>
      </p:sp>
    </p:spTree>
    <p:extLst>
      <p:ext uri="{BB962C8B-B14F-4D97-AF65-F5344CB8AC3E}">
        <p14:creationId xmlns:p14="http://schemas.microsoft.com/office/powerpoint/2010/main" val="360285226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a:t>
            </a:r>
            <a:r>
              <a:rPr lang="en-US" sz="5400" b="1" i="1" dirty="0">
                <a:solidFill>
                  <a:srgbClr val="FFFF00"/>
                </a:solidFill>
                <a:effectLst>
                  <a:glow rad="127000">
                    <a:srgbClr val="000000"/>
                  </a:glow>
                </a:effectLst>
                <a:latin typeface="Arial" charset="0"/>
                <a:ea typeface="ＭＳ Ｐゴシック" charset="0"/>
                <a:cs typeface="ＭＳ Ｐゴシック" charset="0"/>
              </a:rPr>
              <a:t>judge</a:t>
            </a:r>
            <a:r>
              <a:rPr lang="en-US" sz="5400" b="1" i="1" dirty="0">
                <a:solidFill>
                  <a:srgbClr val="FFFFFF"/>
                </a:solidFill>
                <a:effectLst>
                  <a:glow rad="127000">
                    <a:srgbClr val="000000"/>
                  </a:glow>
                </a:effectLst>
                <a:latin typeface="Arial" charset="0"/>
                <a:ea typeface="ＭＳ Ｐゴシック" charset="0"/>
                <a:cs typeface="ＭＳ Ｐゴシック" charset="0"/>
              </a:rPr>
              <a:t> those who reject him (Isa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1342440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God will </a:t>
            </a:r>
            <a:r>
              <a:rPr lang="en-US" sz="5400" b="1" i="1" dirty="0">
                <a:solidFill>
                  <a:srgbClr val="FFFF00"/>
                </a:solidFill>
                <a:effectLst>
                  <a:glow rad="127000">
                    <a:srgbClr val="000000"/>
                  </a:glow>
                </a:effectLst>
                <a:latin typeface="Arial" charset="0"/>
                <a:ea typeface="ＭＳ Ｐゴシック" charset="0"/>
                <a:cs typeface="ＭＳ Ｐゴシック" charset="0"/>
              </a:rPr>
              <a:t>save</a:t>
            </a:r>
            <a:r>
              <a:rPr lang="en-US" sz="5400" b="1" i="1" dirty="0">
                <a:solidFill>
                  <a:srgbClr val="FFFFFF"/>
                </a:solidFill>
                <a:effectLst>
                  <a:glow rad="127000">
                    <a:srgbClr val="000000"/>
                  </a:glow>
                </a:effectLst>
                <a:latin typeface="Arial" charset="0"/>
                <a:ea typeface="ＭＳ Ｐゴシック" charset="0"/>
                <a:cs typeface="ＭＳ Ｐゴシック" charset="0"/>
              </a:rPr>
              <a:t> those who trust him (Isa 40–66).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40–66</a:t>
            </a:r>
          </a:p>
        </p:txBody>
      </p:sp>
      <p:sp>
        <p:nvSpPr>
          <p:cNvPr id="12" name="Rectangle 2"/>
          <p:cNvSpPr txBox="1">
            <a:spLocks noChangeArrowheads="1"/>
          </p:cNvSpPr>
          <p:nvPr/>
        </p:nvSpPr>
        <p:spPr bwMode="auto">
          <a:xfrm>
            <a:off x="-2122073" y="2282135"/>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5171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Restoration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Isaiah</a:t>
            </a: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9031614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Text Box 1"/>
          <p:cNvSpPr txBox="1">
            <a:spLocks noChangeArrowheads="1"/>
          </p:cNvSpPr>
          <p:nvPr/>
        </p:nvSpPr>
        <p:spPr bwMode="auto">
          <a:xfrm>
            <a:off x="990600" y="2971800"/>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90114" name="Text Box 2"/>
          <p:cNvSpPr txBox="1">
            <a:spLocks noChangeArrowheads="1"/>
          </p:cNvSpPr>
          <p:nvPr/>
        </p:nvSpPr>
        <p:spPr bwMode="auto">
          <a:xfrm>
            <a:off x="609600" y="1676400"/>
            <a:ext cx="8001000" cy="2125663"/>
          </a:xfrm>
          <a:prstGeom prst="rect">
            <a:avLst/>
          </a:prstGeom>
          <a:blipFill dpi="0" rotWithShape="0">
            <a:blip r:embed="rId3" cstate="print">
              <a:lum bright="-33000"/>
            </a:blip>
            <a:srcRect/>
            <a:tile tx="0" ty="0" sx="100000" sy="100000" flip="none" algn="tl"/>
          </a:blip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750"/>
              </a:spcBef>
              <a:buClr>
                <a:srgbClr val="FFFFFF"/>
              </a:buClr>
              <a:buSzPct val="100000"/>
              <a:buFont typeface="Arial" charset="0"/>
              <a:buNone/>
              <a:defRPr/>
            </a:pPr>
            <a:r>
              <a:rPr lang="en-GB" sz="4400" b="1" dirty="0">
                <a:solidFill>
                  <a:srgbClr val="FFFFFF"/>
                </a:solidFill>
                <a:effectLst>
                  <a:outerShdw blurRad="38100" dist="38100" dir="2700000" algn="tl">
                    <a:srgbClr val="000000">
                      <a:alpha val="43137"/>
                    </a:srgbClr>
                  </a:outerShdw>
                </a:effectLst>
                <a:cs typeface="Arial" charset="0"/>
              </a:rPr>
              <a:t>The future restoration of the earth should cause us to get our priorities right now</a:t>
            </a:r>
          </a:p>
        </p:txBody>
      </p:sp>
      <p:sp>
        <p:nvSpPr>
          <p:cNvPr id="503812" name="Text Box 3"/>
          <p:cNvSpPr txBox="1">
            <a:spLocks noChangeArrowheads="1"/>
          </p:cNvSpPr>
          <p:nvPr/>
        </p:nvSpPr>
        <p:spPr bwMode="auto">
          <a:xfrm>
            <a:off x="533400" y="4648200"/>
            <a:ext cx="80010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EAEAEA"/>
              </a:buClr>
              <a:buSzPct val="100000"/>
              <a:buFont typeface="Arial" charset="0"/>
              <a:buNone/>
              <a:defRPr/>
            </a:pPr>
            <a:r>
              <a:rPr lang="en-GB" sz="3600" b="1" i="1">
                <a:solidFill>
                  <a:srgbClr val="EAEAEA"/>
                </a:solidFill>
                <a:effectLst>
                  <a:outerShdw blurRad="38100" dist="38100" dir="2700000" algn="tl">
                    <a:srgbClr val="000000"/>
                  </a:outerShdw>
                </a:effectLst>
                <a:cs typeface="Arial" charset="0"/>
              </a:rPr>
              <a:t>So realize that God is preparing you for your future rule now!</a:t>
            </a:r>
          </a:p>
        </p:txBody>
      </p:sp>
      <p:sp>
        <p:nvSpPr>
          <p:cNvPr id="90116" name="Text Box 4"/>
          <p:cNvSpPr txBox="1">
            <a:spLocks noChangeArrowheads="1"/>
          </p:cNvSpPr>
          <p:nvPr/>
        </p:nvSpPr>
        <p:spPr bwMode="auto">
          <a:xfrm>
            <a:off x="533400" y="563563"/>
            <a:ext cx="8153400" cy="579437"/>
          </a:xfrm>
          <a:prstGeom prst="rect">
            <a:avLst/>
          </a:prstGeom>
          <a:gradFill rotWithShape="0">
            <a:gsLst>
              <a:gs pos="0">
                <a:srgbClr val="761800"/>
              </a:gs>
              <a:gs pos="100000">
                <a:srgbClr val="FF33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2000"/>
              </a:spcBef>
              <a:buClr>
                <a:srgbClr val="FFFFFF"/>
              </a:buClr>
              <a:buSzPct val="100000"/>
              <a:buFont typeface="Arial" charset="0"/>
              <a:buNone/>
              <a:defRPr/>
            </a:pPr>
            <a:r>
              <a:rPr lang="en-GB" sz="3200" b="1">
                <a:solidFill>
                  <a:srgbClr val="FFFFFF"/>
                </a:solidFill>
                <a:effectLst>
                  <a:outerShdw blurRad="38100" dist="38100" dir="2700000" algn="tl">
                    <a:srgbClr val="000000"/>
                  </a:outerShdw>
                </a:effectLst>
                <a:cs typeface="Arial" charset="0"/>
              </a:rPr>
              <a:t>APPLICATION</a:t>
            </a:r>
          </a:p>
        </p:txBody>
      </p:sp>
      <p:sp>
        <p:nvSpPr>
          <p:cNvPr id="1133573" name="Text Box 5"/>
          <p:cNvSpPr txBox="1">
            <a:spLocks noChangeArrowheads="1"/>
          </p:cNvSpPr>
          <p:nvPr/>
        </p:nvSpPr>
        <p:spPr bwMode="auto">
          <a:xfrm>
            <a:off x="8259763" y="0"/>
            <a:ext cx="877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3399"/>
              </a:buClr>
              <a:buSzPct val="100000"/>
              <a:buFont typeface="Arial" charset="0"/>
              <a:buNone/>
            </a:pPr>
            <a:r>
              <a:rPr lang="en-GB" b="1">
                <a:solidFill>
                  <a:srgbClr val="FFFFFF"/>
                </a:solidFill>
                <a:cs typeface="Arial" charset="0"/>
              </a:rPr>
              <a:t>452</a:t>
            </a:r>
          </a:p>
        </p:txBody>
      </p:sp>
    </p:spTree>
    <p:extLst>
      <p:ext uri="{BB962C8B-B14F-4D97-AF65-F5344CB8AC3E}">
        <p14:creationId xmlns:p14="http://schemas.microsoft.com/office/powerpoint/2010/main" val="2272679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5400" b="1" dirty="0">
                <a:solidFill>
                  <a:srgbClr val="FFFFFF"/>
                </a:solidFill>
                <a:effectLst>
                  <a:glow rad="228600">
                    <a:schemeClr val="bg1"/>
                  </a:glow>
                </a:effectLst>
                <a:latin typeface="Arial"/>
                <a:cs typeface="Arial"/>
              </a:rPr>
              <a:t>Jesus Shall Reign</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algn="ct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CCLI Song #11026168</a:t>
            </a:r>
          </a:p>
          <a:p>
            <a:pPr algn="ct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Music: 2008 Van Ness Press, Inc. </a:t>
            </a:r>
            <a:br>
              <a:rPr lang="en-US" sz="2000" b="1" dirty="0">
                <a:solidFill>
                  <a:sysClr val="window" lastClr="FFFFFF"/>
                </a:solidFill>
                <a:effectLst>
                  <a:glow rad="254000">
                    <a:sysClr val="windowText" lastClr="000000">
                      <a:alpha val="75000"/>
                    </a:sysClr>
                  </a:glow>
                </a:effectLst>
                <a:latin typeface="Arial"/>
                <a:ea typeface="ＭＳ Ｐゴシック"/>
                <a:cs typeface="新細明體"/>
              </a:rPr>
            </a:b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(Admin. by Music Services, Inc.)</a:t>
            </a:r>
          </a:p>
          <a:p>
            <a:pPr algn="ctr">
              <a:defRPr/>
            </a:pP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CIC CCLI </a:t>
            </a:r>
            <a:r>
              <a:rPr lang="en-US" sz="2000" b="1" dirty="0" err="1">
                <a:solidFill>
                  <a:sysClr val="window" lastClr="FFFFFF"/>
                </a:solidFill>
                <a:effectLst>
                  <a:glow rad="254000">
                    <a:sysClr val="windowText" lastClr="000000">
                      <a:alpha val="75000"/>
                    </a:sysClr>
                  </a:glow>
                </a:effectLst>
                <a:latin typeface="Arial"/>
                <a:ea typeface="ＭＳ Ｐゴシック"/>
                <a:cs typeface="新細明體"/>
              </a:rPr>
              <a:t>Licence</a:t>
            </a:r>
            <a:r>
              <a:rPr lang="en-US" sz="2000" b="1" dirty="0">
                <a:solidFill>
                  <a:sysClr val="window" lastClr="FFFFFF"/>
                </a:solidFill>
                <a:effectLst>
                  <a:glow rad="254000">
                    <a:sysClr val="windowText" lastClr="000000">
                      <a:alpha val="75000"/>
                    </a:sysClr>
                  </a:glow>
                </a:effectLst>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endParaRPr lang="en-US">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algn="ctr" eaLnBrk="1" hangingPunct="1">
              <a:defRPr/>
            </a:pPr>
            <a:r>
              <a:rPr lang="en-US" sz="3200" b="1" dirty="0">
                <a:solidFill>
                  <a:sysClr val="window" lastClr="FFFFFF"/>
                </a:solidFill>
                <a:effectLst>
                  <a:glow rad="254000">
                    <a:sysClr val="windowText" lastClr="000000">
                      <a:alpha val="75000"/>
                    </a:sysClr>
                  </a:glow>
                </a:effectLst>
                <a:latin typeface="Arial"/>
              </a:rPr>
              <a:t>Words: Isaac Watts (Public Domain)</a:t>
            </a:r>
            <a:endParaRPr lang="en-US" sz="2800" dirty="0">
              <a:solidFill>
                <a:srgbClr val="FFFFFF"/>
              </a:solidFill>
              <a:effectLst>
                <a:glow rad="228600">
                  <a:schemeClr val="bg1"/>
                </a:glow>
              </a:effectLst>
              <a:latin typeface="Arial"/>
              <a:cs typeface="Arial"/>
            </a:endParaRPr>
          </a:p>
        </p:txBody>
      </p:sp>
    </p:spTree>
    <p:extLst>
      <p:ext uri="{BB962C8B-B14F-4D97-AF65-F5344CB8AC3E}">
        <p14:creationId xmlns:p14="http://schemas.microsoft.com/office/powerpoint/2010/main" val="9281679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r>
              <a:rPr lang="en-US" dirty="0"/>
              <a:t>Jesus shall reign where</a:t>
            </a:r>
            <a:r>
              <a:rPr lang="fr-FR" altLang="ja-JP" dirty="0"/>
              <a:t>'</a:t>
            </a:r>
            <a:r>
              <a:rPr lang="en-US" dirty="0" err="1"/>
              <a:t>er</a:t>
            </a:r>
            <a:r>
              <a:rPr lang="en-US" dirty="0"/>
              <a:t> the sun</a:t>
            </a:r>
            <a:br>
              <a:rPr lang="en-US" dirty="0"/>
            </a:br>
            <a:r>
              <a:rPr lang="en-US" dirty="0"/>
              <a:t>Doth his successive journeys run</a:t>
            </a:r>
            <a:br>
              <a:rPr lang="en-US" dirty="0"/>
            </a:br>
            <a:r>
              <a:rPr lang="en-US" dirty="0"/>
              <a:t>His Kingdom stretch from shore to shore,</a:t>
            </a:r>
            <a:br>
              <a:rPr lang="en-US" dirty="0"/>
            </a:br>
            <a:r>
              <a:rPr lang="en-US" dirty="0"/>
              <a:t>Till moons shall wax and wane no more. </a:t>
            </a:r>
          </a:p>
          <a:p>
            <a:endParaRPr lang="en-US" dirty="0"/>
          </a:p>
          <a:p>
            <a:r>
              <a:rPr lang="en-US" dirty="0"/>
              <a:t>To Him shall endless prayer be made.</a:t>
            </a:r>
            <a:br>
              <a:rPr lang="en-US" dirty="0"/>
            </a:br>
            <a:r>
              <a:rPr lang="en-US" dirty="0"/>
              <a:t>And princes throng to crown His head,</a:t>
            </a:r>
            <a:br>
              <a:rPr lang="en-US" dirty="0"/>
            </a:br>
            <a:r>
              <a:rPr lang="en-US" dirty="0"/>
              <a:t>His name like sweet perfume shall rise</a:t>
            </a:r>
            <a:br>
              <a:rPr lang="en-US" dirty="0"/>
            </a:br>
            <a:r>
              <a:rPr lang="en-US" dirty="0"/>
              <a:t>With every morning sacrifice.</a:t>
            </a:r>
          </a:p>
        </p:txBody>
      </p:sp>
    </p:spTree>
    <p:extLst>
      <p:ext uri="{BB962C8B-B14F-4D97-AF65-F5344CB8AC3E}">
        <p14:creationId xmlns:p14="http://schemas.microsoft.com/office/powerpoint/2010/main" val="39037080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93075344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49263" eaLnBrk="1" fontAlgn="base" hangingPunct="1">
              <a:spcBef>
                <a:spcPct val="0"/>
              </a:spcBef>
              <a:spcAft>
                <a:spcPct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223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3074</TotalTime>
  <Words>5559</Words>
  <Application>Microsoft Macintosh PowerPoint</Application>
  <PresentationFormat>On-screen Show (4:3)</PresentationFormat>
  <Paragraphs>718</Paragraphs>
  <Slides>98</Slides>
  <Notes>84</Notes>
  <HiddenSlides>0</HiddenSlides>
  <MMClips>0</MMClips>
  <ScaleCrop>false</ScaleCrop>
  <HeadingPairs>
    <vt:vector size="8" baseType="variant">
      <vt:variant>
        <vt:lpstr>Fonts Used</vt:lpstr>
      </vt:variant>
      <vt:variant>
        <vt:i4>13</vt:i4>
      </vt:variant>
      <vt:variant>
        <vt:lpstr>Theme</vt:lpstr>
      </vt:variant>
      <vt:variant>
        <vt:i4>28</vt:i4>
      </vt:variant>
      <vt:variant>
        <vt:lpstr>Embedded OLE Servers</vt:lpstr>
      </vt:variant>
      <vt:variant>
        <vt:i4>1</vt:i4>
      </vt:variant>
      <vt:variant>
        <vt:lpstr>Slide Titles</vt:lpstr>
      </vt:variant>
      <vt:variant>
        <vt:i4>98</vt:i4>
      </vt:variant>
    </vt:vector>
  </HeadingPairs>
  <TitlesOfParts>
    <vt:vector size="140" baseType="lpstr">
      <vt:lpstr>Kosher-Normal</vt:lpstr>
      <vt:lpstr>Nadianne</vt:lpstr>
      <vt:lpstr>PerryGothic Regular</vt:lpstr>
      <vt:lpstr>Arial</vt:lpstr>
      <vt:lpstr>Braggadocio</vt:lpstr>
      <vt:lpstr>Calibri</vt:lpstr>
      <vt:lpstr>Comic Sans MS</vt:lpstr>
      <vt:lpstr>Impact</vt:lpstr>
      <vt:lpstr>Monotype Sorts</vt:lpstr>
      <vt:lpstr>Tahoma</vt:lpstr>
      <vt:lpstr>Times</vt:lpstr>
      <vt:lpstr>Times New Roman</vt:lpstr>
      <vt:lpstr>Wingdings</vt:lpstr>
      <vt:lpstr>49_Blank Presentation</vt:lpstr>
      <vt:lpstr>Radar</vt:lpstr>
      <vt:lpstr>2_Office Theme</vt:lpstr>
      <vt:lpstr>23_Office Theme</vt:lpstr>
      <vt:lpstr>1_Glare</vt:lpstr>
      <vt:lpstr>12_Default Design</vt:lpstr>
      <vt:lpstr>Earth</vt:lpstr>
      <vt:lpstr>Beam</vt:lpstr>
      <vt:lpstr>36_Office Theme</vt:lpstr>
      <vt:lpstr>1_blstripc.ppt - Blue Stripes</vt:lpstr>
      <vt:lpstr>1_Pulse</vt:lpstr>
      <vt:lpstr>13_Office Theme</vt:lpstr>
      <vt:lpstr>14_Office Theme</vt:lpstr>
      <vt:lpstr>88_Office Theme</vt:lpstr>
      <vt:lpstr>Blank Presentation</vt:lpstr>
      <vt:lpstr>28_Office Theme</vt:lpstr>
      <vt:lpstr>2_Default Design</vt:lpstr>
      <vt:lpstr>27_Office Theme</vt:lpstr>
      <vt:lpstr>29_Office Theme</vt:lpstr>
      <vt:lpstr>3_Blank Presentation</vt:lpstr>
      <vt:lpstr>32_Office Theme</vt:lpstr>
      <vt:lpstr>26_Office Theme</vt:lpstr>
      <vt:lpstr>34_Office Theme</vt:lpstr>
      <vt:lpstr>1_Default Design</vt:lpstr>
      <vt:lpstr>Fireball</vt:lpstr>
      <vt:lpstr>3_Office Theme</vt:lpstr>
      <vt:lpstr>4_Blank Presentation</vt:lpstr>
      <vt:lpstr>3_Default Design</vt:lpstr>
      <vt:lpstr>Microsoft ClipArt Gallery</vt:lpstr>
      <vt:lpstr>Be Complete</vt:lpstr>
      <vt:lpstr>"The Forbidden Chapter"  in the Hebrew Bible</vt:lpstr>
      <vt:lpstr>The Talk of the Town Today</vt:lpstr>
      <vt:lpstr>A Study of Isaiah</vt:lpstr>
      <vt:lpstr>How will God complete his plan for all creation? </vt:lpstr>
      <vt:lpstr>Theology of Humanism</vt:lpstr>
      <vt:lpstr>Isaiah's Key Idea</vt:lpstr>
      <vt:lpstr>PowerPoint Presentation</vt:lpstr>
      <vt:lpstr>Overview of the Future</vt:lpstr>
      <vt:lpstr>Revelation 20:4-6 Diagrammed</vt:lpstr>
      <vt:lpstr>Purposes of the Millennium</vt:lpstr>
      <vt:lpstr>We are more competent than unbelievers to solve Christian disputes  (1 Cor. 6:2-6, 9-11)</vt:lpstr>
      <vt:lpstr>"Don't you realize that someday we believers will judge the world? And since you are going to judge the world, can't you decide even these little things among yourselves?  3Don't you realize that we will judge angels? So you should surely be able to resolve ordinary disputes in this life" (1 Cor. 6:2-3 NLT)</vt:lpstr>
      <vt:lpstr>Purposes of the Millennium</vt:lpstr>
      <vt:lpstr>Christ will have a Spirit-led and righteous rule (11:1-5)</vt:lpstr>
      <vt:lpstr>Purposes of the Millennium</vt:lpstr>
      <vt:lpstr>Incredibly Long Life (NIV)!</vt:lpstr>
      <vt:lpstr>Purposes of the Millennium</vt:lpstr>
      <vt:lpstr>Kingdom &amp; Covenants Timeline</vt:lpstr>
      <vt:lpstr>Placing the Prophets</vt:lpstr>
      <vt:lpstr>When Isaiah Wrote</vt:lpstr>
      <vt:lpstr>The Assyrian Threat</vt:lpstr>
      <vt:lpstr>How will God complete his plan for all creation? </vt:lpstr>
      <vt:lpstr>Be Complete</vt:lpstr>
      <vt:lpstr>Slides on  Isaiah 1</vt:lpstr>
      <vt:lpstr>Israel Ignorant (Isa. 1:2)</vt:lpstr>
      <vt:lpstr>Israel Ignorant (Isa. 1:2)</vt:lpstr>
      <vt:lpstr>Israel Ignorant (Isa. 1:3)</vt:lpstr>
      <vt:lpstr>PowerPoint Presentation</vt:lpstr>
      <vt:lpstr>Slides on  Isaiah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long, O LORD?</vt:lpstr>
      <vt:lpstr>Slides on  Isaiah 7</vt:lpstr>
      <vt:lpstr>The Assyrian Threat</vt:lpstr>
      <vt:lpstr>"All right then, the Lord himself will give you the sign. Look! The virgin will conceive a child! She will give birth to a son and will call him Immanuel (which means ‘God is with us’)." </vt:lpstr>
      <vt:lpstr>Slides on  Isaiah 9</vt:lpstr>
      <vt:lpstr>What do you do when you need security?</vt:lpstr>
      <vt:lpstr>Security is often found in the strangest places.</vt:lpstr>
      <vt:lpstr>Judah shouldn't look       to the big powers but   to Galilee (9:1-5).</vt:lpstr>
      <vt:lpstr>"Nevertheless, that time of darkness and despair will not go on forever. The land of Zebulun and Naphtali will be humbled, but there will be a time in the future when Galilee of the Gentiles, which lies along the road that runs between the Jordan and the sea, will be filled with glory" (Isaiah 9:1 NLT).</vt:lpstr>
      <vt:lpstr>"[Jesus] went first to Nazareth, then left there and moved to Capernaum, beside the Sea of Galilee, in the region of Zebulun and Naphtali.  14This fulfilled what God said through the prophet Isaiah:</vt:lpstr>
      <vt:lpstr>The Son's Kingly Character</vt:lpstr>
      <vt:lpstr>When you need security,        look to the Child.</vt:lpstr>
      <vt:lpstr>Slides on  Isaiah 11</vt:lpstr>
      <vt:lpstr>Wolves now love</vt:lpstr>
      <vt:lpstr>Isaiah 11:6-9</vt:lpstr>
      <vt:lpstr>Isaiah 11:6-9</vt:lpstr>
      <vt:lpstr>Isaiah 11:6-9</vt:lpstr>
      <vt:lpstr>Isaiah 11:6-9</vt:lpstr>
      <vt:lpstr>Rebuilding brings…</vt:lpstr>
      <vt:lpstr>…a totally renewed earth!</vt:lpstr>
      <vt:lpstr>Romans 8:19-21</vt:lpstr>
      <vt:lpstr>PowerPoint Presentation</vt:lpstr>
      <vt:lpstr>Slides on  Isaiah 13</vt:lpstr>
      <vt:lpstr>Judgment on the 12-Nation Coalition (Isa 13–23)</vt:lpstr>
      <vt:lpstr>Slides on  Isaiah 24</vt:lpstr>
      <vt:lpstr>PowerPoint Presentation</vt:lpstr>
      <vt:lpstr>How will God complete his plan for all creation? </vt:lpstr>
      <vt:lpstr>Be Complete</vt:lpstr>
      <vt:lpstr>Be Complete</vt:lpstr>
      <vt:lpstr>Slides on  Isaiah 40</vt:lpstr>
      <vt:lpstr>How can you look up to the LORD during your struggle?</vt:lpstr>
      <vt:lpstr>God would tenderly replace His discipline with His glory and Word (40:1-11).</vt:lpstr>
      <vt:lpstr>Isaiah 40:1</vt:lpstr>
      <vt:lpstr>Isaiah 40:2 NLT</vt:lpstr>
      <vt:lpstr>Isaiah 40:12b NLT</vt:lpstr>
      <vt:lpstr>Isaiah 40:15 NLT</vt:lpstr>
      <vt:lpstr>PowerPoint Presentation</vt:lpstr>
      <vt:lpstr>Isaiah 40:27 NLT</vt:lpstr>
      <vt:lpstr>Isaiah 40:28 NLT</vt:lpstr>
      <vt:lpstr>Isaiah 40:29-30 NLT</vt:lpstr>
      <vt:lpstr>Isaiah 40:31 NLT</vt:lpstr>
      <vt:lpstr>Isaiah 40:31 NLT</vt:lpstr>
      <vt:lpstr>Main Idea of Isaiah 40</vt:lpstr>
      <vt:lpstr>Slides on  Isaiah 53</vt:lpstr>
      <vt:lpstr>PowerPoint Presentation</vt:lpstr>
      <vt:lpstr>Slides on  Isaiah 65</vt:lpstr>
      <vt:lpstr>Isaiah 65:17-18a (NLT)</vt:lpstr>
      <vt:lpstr>PowerPoint Presentation</vt:lpstr>
      <vt:lpstr>Two "New Heaven(s) &amp; New Earth"</vt:lpstr>
      <vt:lpstr>What Kind of Kingdom Did Isaiah  (and Matthew) Envision? </vt:lpstr>
      <vt:lpstr>How will God complete his plan for all creation? </vt:lpstr>
      <vt:lpstr>The Main Idea of Isaiah</vt:lpstr>
      <vt:lpstr>Be Complete</vt:lpstr>
      <vt:lpstr>Be Complete</vt:lpstr>
      <vt:lpstr>Key Word</vt:lpstr>
      <vt:lpstr>PowerPoint Presentation</vt:lpstr>
      <vt:lpstr>Jesus Shall Reign</vt:lpstr>
      <vt:lpstr>Jesus Shall Reign</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165</cp:revision>
  <dcterms:created xsi:type="dcterms:W3CDTF">2014-08-02T06:39:19Z</dcterms:created>
  <dcterms:modified xsi:type="dcterms:W3CDTF">2022-05-06T18:11:05Z</dcterms:modified>
</cp:coreProperties>
</file>